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7" r:id="rId4"/>
  </p:sldMasterIdLst>
  <p:notesMasterIdLst>
    <p:notesMasterId r:id="rId28"/>
  </p:notesMasterIdLst>
  <p:sldIdLst>
    <p:sldId id="256" r:id="rId5"/>
    <p:sldId id="270" r:id="rId6"/>
    <p:sldId id="263" r:id="rId7"/>
    <p:sldId id="271" r:id="rId8"/>
    <p:sldId id="257" r:id="rId9"/>
    <p:sldId id="272" r:id="rId10"/>
    <p:sldId id="273" r:id="rId11"/>
    <p:sldId id="274" r:id="rId12"/>
    <p:sldId id="258" r:id="rId13"/>
    <p:sldId id="277" r:id="rId14"/>
    <p:sldId id="276" r:id="rId15"/>
    <p:sldId id="279" r:id="rId16"/>
    <p:sldId id="283" r:id="rId17"/>
    <p:sldId id="285" r:id="rId18"/>
    <p:sldId id="286" r:id="rId19"/>
    <p:sldId id="278" r:id="rId20"/>
    <p:sldId id="281" r:id="rId21"/>
    <p:sldId id="280" r:id="rId22"/>
    <p:sldId id="282" r:id="rId23"/>
    <p:sldId id="284" r:id="rId24"/>
    <p:sldId id="265" r:id="rId25"/>
    <p:sldId id="275" r:id="rId26"/>
    <p:sldId id="264"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7BD8A"/>
    <a:srgbClr val="6EA095"/>
    <a:srgbClr val="266725"/>
    <a:srgbClr val="007096"/>
    <a:srgbClr val="419E6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05E6942-7362-4D4D-A7EF-30846930D144}" v="147" dt="2026-02-13T07:14:37.16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928"/>
    <p:restoredTop sz="94673"/>
  </p:normalViewPr>
  <p:slideViewPr>
    <p:cSldViewPr snapToGrid="0">
      <p:cViewPr varScale="1">
        <p:scale>
          <a:sx n="122" d="100"/>
          <a:sy n="122" d="100"/>
        </p:scale>
        <p:origin x="208" y="240"/>
      </p:cViewPr>
      <p:guideLst/>
    </p:cSldViewPr>
  </p:slideViewPr>
  <p:outlineViewPr>
    <p:cViewPr>
      <p:scale>
        <a:sx n="33" d="100"/>
        <a:sy n="33" d="100"/>
      </p:scale>
      <p:origin x="0" y="-840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microsoft.com/office/2015/10/relationships/revisionInfo" Target="revisionInfo.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viewProps" Target="viewProps.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anjit, Samar" userId="7215bc9e-e88c-4263-9000-3cd5673a76e1" providerId="ADAL" clId="{091DA6F0-C615-51F9-9F5D-BDFE7575F87F}"/>
    <pc:docChg chg="undo custSel addSld delSld modSld sldOrd">
      <pc:chgData name="Ranjit, Samar" userId="7215bc9e-e88c-4263-9000-3cd5673a76e1" providerId="ADAL" clId="{091DA6F0-C615-51F9-9F5D-BDFE7575F87F}" dt="2026-02-13T18:38:28.273" v="7659" actId="20577"/>
      <pc:docMkLst>
        <pc:docMk/>
      </pc:docMkLst>
      <pc:sldChg chg="addSp delSp modSp mod">
        <pc:chgData name="Ranjit, Samar" userId="7215bc9e-e88c-4263-9000-3cd5673a76e1" providerId="ADAL" clId="{091DA6F0-C615-51F9-9F5D-BDFE7575F87F}" dt="2026-02-11T17:11:08.353" v="6583" actId="20577"/>
        <pc:sldMkLst>
          <pc:docMk/>
          <pc:sldMk cId="2122061868" sldId="256"/>
        </pc:sldMkLst>
        <pc:spChg chg="mod">
          <ac:chgData name="Ranjit, Samar" userId="7215bc9e-e88c-4263-9000-3cd5673a76e1" providerId="ADAL" clId="{091DA6F0-C615-51F9-9F5D-BDFE7575F87F}" dt="2026-02-11T17:11:05.167" v="6581" actId="20577"/>
          <ac:spMkLst>
            <pc:docMk/>
            <pc:sldMk cId="2122061868" sldId="256"/>
            <ac:spMk id="4" creationId="{3182DB87-0921-47FD-6081-A4CCFA650120}"/>
          </ac:spMkLst>
        </pc:spChg>
        <pc:spChg chg="mod">
          <ac:chgData name="Ranjit, Samar" userId="7215bc9e-e88c-4263-9000-3cd5673a76e1" providerId="ADAL" clId="{091DA6F0-C615-51F9-9F5D-BDFE7575F87F}" dt="2026-02-11T17:11:08.353" v="6583" actId="20577"/>
          <ac:spMkLst>
            <pc:docMk/>
            <pc:sldMk cId="2122061868" sldId="256"/>
            <ac:spMk id="5" creationId="{8D116086-00E3-303E-55D3-41F5085668BF}"/>
          </ac:spMkLst>
        </pc:spChg>
        <pc:spChg chg="add mod">
          <ac:chgData name="Ranjit, Samar" userId="7215bc9e-e88c-4263-9000-3cd5673a76e1" providerId="ADAL" clId="{091DA6F0-C615-51F9-9F5D-BDFE7575F87F}" dt="2026-02-09T06:10:54.475" v="110" actId="14100"/>
          <ac:spMkLst>
            <pc:docMk/>
            <pc:sldMk cId="2122061868" sldId="256"/>
            <ac:spMk id="9" creationId="{80C822D9-B7FB-7B08-E0B4-02D426487D07}"/>
          </ac:spMkLst>
        </pc:spChg>
        <pc:picChg chg="add mod">
          <ac:chgData name="Ranjit, Samar" userId="7215bc9e-e88c-4263-9000-3cd5673a76e1" providerId="ADAL" clId="{091DA6F0-C615-51F9-9F5D-BDFE7575F87F}" dt="2026-02-11T08:40:54.148" v="1805" actId="1076"/>
          <ac:picMkLst>
            <pc:docMk/>
            <pc:sldMk cId="2122061868" sldId="256"/>
            <ac:picMk id="3" creationId="{7B0B5748-8DC2-A0F7-9920-E3C9D4A3AC88}"/>
          </ac:picMkLst>
        </pc:picChg>
        <pc:picChg chg="add mod">
          <ac:chgData name="Ranjit, Samar" userId="7215bc9e-e88c-4263-9000-3cd5673a76e1" providerId="ADAL" clId="{091DA6F0-C615-51F9-9F5D-BDFE7575F87F}" dt="2026-02-09T06:11:19.110" v="118" actId="1076"/>
          <ac:picMkLst>
            <pc:docMk/>
            <pc:sldMk cId="2122061868" sldId="256"/>
            <ac:picMk id="6" creationId="{88D0EF17-8697-8C07-27E4-CA6BC027C32B}"/>
          </ac:picMkLst>
        </pc:picChg>
        <pc:picChg chg="add mod">
          <ac:chgData name="Ranjit, Samar" userId="7215bc9e-e88c-4263-9000-3cd5673a76e1" providerId="ADAL" clId="{091DA6F0-C615-51F9-9F5D-BDFE7575F87F}" dt="2026-02-09T06:11:27.013" v="123" actId="1076"/>
          <ac:picMkLst>
            <pc:docMk/>
            <pc:sldMk cId="2122061868" sldId="256"/>
            <ac:picMk id="11" creationId="{FB68FD5E-3A74-830D-AF11-6CB048D86A1E}"/>
          </ac:picMkLst>
        </pc:picChg>
      </pc:sldChg>
      <pc:sldChg chg="addSp delSp modSp mod ord">
        <pc:chgData name="Ranjit, Samar" userId="7215bc9e-e88c-4263-9000-3cd5673a76e1" providerId="ADAL" clId="{091DA6F0-C615-51F9-9F5D-BDFE7575F87F}" dt="2026-02-11T17:11:21.767" v="6587" actId="20577"/>
        <pc:sldMkLst>
          <pc:docMk/>
          <pc:sldMk cId="2136948121" sldId="257"/>
        </pc:sldMkLst>
        <pc:spChg chg="add mod">
          <ac:chgData name="Ranjit, Samar" userId="7215bc9e-e88c-4263-9000-3cd5673a76e1" providerId="ADAL" clId="{091DA6F0-C615-51F9-9F5D-BDFE7575F87F}" dt="2026-02-11T17:11:19.642" v="6585" actId="20577"/>
          <ac:spMkLst>
            <pc:docMk/>
            <pc:sldMk cId="2136948121" sldId="257"/>
            <ac:spMk id="4" creationId="{2E6412E7-7B1A-E8F7-D597-C9C7ADA441C9}"/>
          </ac:spMkLst>
        </pc:spChg>
        <pc:spChg chg="add mod">
          <ac:chgData name="Ranjit, Samar" userId="7215bc9e-e88c-4263-9000-3cd5673a76e1" providerId="ADAL" clId="{091DA6F0-C615-51F9-9F5D-BDFE7575F87F}" dt="2026-02-11T17:11:21.767" v="6587" actId="20577"/>
          <ac:spMkLst>
            <pc:docMk/>
            <pc:sldMk cId="2136948121" sldId="257"/>
            <ac:spMk id="12" creationId="{BAF10EF6-5141-B94C-0AF4-10D2BF0E3D98}"/>
          </ac:spMkLst>
        </pc:spChg>
        <pc:graphicFrameChg chg="add mod modGraphic">
          <ac:chgData name="Ranjit, Samar" userId="7215bc9e-e88c-4263-9000-3cd5673a76e1" providerId="ADAL" clId="{091DA6F0-C615-51F9-9F5D-BDFE7575F87F}" dt="2026-02-09T06:21:29.605" v="426" actId="1076"/>
          <ac:graphicFrameMkLst>
            <pc:docMk/>
            <pc:sldMk cId="2136948121" sldId="257"/>
            <ac:graphicFrameMk id="5" creationId="{66103673-C40B-6737-440D-79806D9F980D}"/>
          </ac:graphicFrameMkLst>
        </pc:graphicFrameChg>
        <pc:picChg chg="add mod">
          <ac:chgData name="Ranjit, Samar" userId="7215bc9e-e88c-4263-9000-3cd5673a76e1" providerId="ADAL" clId="{091DA6F0-C615-51F9-9F5D-BDFE7575F87F}" dt="2026-02-09T06:21:29.605" v="426" actId="1076"/>
          <ac:picMkLst>
            <pc:docMk/>
            <pc:sldMk cId="2136948121" sldId="257"/>
            <ac:picMk id="11" creationId="{D64B24C4-C8BD-B495-7527-2E2D77FF73F4}"/>
          </ac:picMkLst>
        </pc:picChg>
        <pc:picChg chg="add mod">
          <ac:chgData name="Ranjit, Samar" userId="7215bc9e-e88c-4263-9000-3cd5673a76e1" providerId="ADAL" clId="{091DA6F0-C615-51F9-9F5D-BDFE7575F87F}" dt="2026-02-09T06:21:29.605" v="426" actId="1076"/>
          <ac:picMkLst>
            <pc:docMk/>
            <pc:sldMk cId="2136948121" sldId="257"/>
            <ac:picMk id="2054" creationId="{5D18B558-7662-0FB6-A9F1-8F4396C37411}"/>
          </ac:picMkLst>
        </pc:picChg>
      </pc:sldChg>
      <pc:sldChg chg="modSp mod ord">
        <pc:chgData name="Ranjit, Samar" userId="7215bc9e-e88c-4263-9000-3cd5673a76e1" providerId="ADAL" clId="{091DA6F0-C615-51F9-9F5D-BDFE7575F87F}" dt="2026-02-13T07:14:49.537" v="7648" actId="20577"/>
        <pc:sldMkLst>
          <pc:docMk/>
          <pc:sldMk cId="2401880967" sldId="258"/>
        </pc:sldMkLst>
        <pc:spChg chg="mod">
          <ac:chgData name="Ranjit, Samar" userId="7215bc9e-e88c-4263-9000-3cd5673a76e1" providerId="ADAL" clId="{091DA6F0-C615-51F9-9F5D-BDFE7575F87F}" dt="2026-02-11T08:43:04.334" v="1910" actId="1076"/>
          <ac:spMkLst>
            <pc:docMk/>
            <pc:sldMk cId="2401880967" sldId="258"/>
            <ac:spMk id="2" creationId="{97908D0B-AB06-690B-F0CB-593DBEEDF4F5}"/>
          </ac:spMkLst>
        </pc:spChg>
        <pc:spChg chg="mod">
          <ac:chgData name="Ranjit, Samar" userId="7215bc9e-e88c-4263-9000-3cd5673a76e1" providerId="ADAL" clId="{091DA6F0-C615-51F9-9F5D-BDFE7575F87F}" dt="2026-02-13T07:14:49.537" v="7648" actId="20577"/>
          <ac:spMkLst>
            <pc:docMk/>
            <pc:sldMk cId="2401880967" sldId="258"/>
            <ac:spMk id="3" creationId="{DDF536B4-DCB3-FA90-DF57-4EB17CF7B334}"/>
          </ac:spMkLst>
        </pc:spChg>
      </pc:sldChg>
      <pc:sldChg chg="addSp delSp modSp mod ord modClrScheme chgLayout">
        <pc:chgData name="Ranjit, Samar" userId="7215bc9e-e88c-4263-9000-3cd5673a76e1" providerId="ADAL" clId="{091DA6F0-C615-51F9-9F5D-BDFE7575F87F}" dt="2026-02-09T06:36:52.657" v="852" actId="20578"/>
        <pc:sldMkLst>
          <pc:docMk/>
          <pc:sldMk cId="3031726491" sldId="263"/>
        </pc:sldMkLst>
        <pc:spChg chg="mod ord">
          <ac:chgData name="Ranjit, Samar" userId="7215bc9e-e88c-4263-9000-3cd5673a76e1" providerId="ADAL" clId="{091DA6F0-C615-51F9-9F5D-BDFE7575F87F}" dt="2026-02-09T06:25:08.181" v="594" actId="26606"/>
          <ac:spMkLst>
            <pc:docMk/>
            <pc:sldMk cId="3031726491" sldId="263"/>
            <ac:spMk id="3" creationId="{2C3DC79E-9030-E2CE-E41C-8B64A0CC55B8}"/>
          </ac:spMkLst>
        </pc:spChg>
        <pc:spChg chg="add mod">
          <ac:chgData name="Ranjit, Samar" userId="7215bc9e-e88c-4263-9000-3cd5673a76e1" providerId="ADAL" clId="{091DA6F0-C615-51F9-9F5D-BDFE7575F87F}" dt="2026-02-09T06:27:26.029" v="753" actId="1076"/>
          <ac:spMkLst>
            <pc:docMk/>
            <pc:sldMk cId="3031726491" sldId="263"/>
            <ac:spMk id="7" creationId="{9B861CAD-9B39-AFC9-5B55-E56484CB836C}"/>
          </ac:spMkLst>
        </pc:spChg>
        <pc:spChg chg="add mod">
          <ac:chgData name="Ranjit, Samar" userId="7215bc9e-e88c-4263-9000-3cd5673a76e1" providerId="ADAL" clId="{091DA6F0-C615-51F9-9F5D-BDFE7575F87F}" dt="2026-02-09T06:28:30.492" v="755" actId="167"/>
          <ac:spMkLst>
            <pc:docMk/>
            <pc:sldMk cId="3031726491" sldId="263"/>
            <ac:spMk id="8" creationId="{FFBA4883-C484-AD97-22AF-F9D233BF1BAA}"/>
          </ac:spMkLst>
        </pc:spChg>
        <pc:spChg chg="mod ord">
          <ac:chgData name="Ranjit, Samar" userId="7215bc9e-e88c-4263-9000-3cd5673a76e1" providerId="ADAL" clId="{091DA6F0-C615-51F9-9F5D-BDFE7575F87F}" dt="2026-02-09T06:25:08.181" v="594" actId="26606"/>
          <ac:spMkLst>
            <pc:docMk/>
            <pc:sldMk cId="3031726491" sldId="263"/>
            <ac:spMk id="9" creationId="{FBED17F0-B2FA-E330-E57F-DB49B4DB9A5E}"/>
          </ac:spMkLst>
        </pc:spChg>
        <pc:spChg chg="mod">
          <ac:chgData name="Ranjit, Samar" userId="7215bc9e-e88c-4263-9000-3cd5673a76e1" providerId="ADAL" clId="{091DA6F0-C615-51F9-9F5D-BDFE7575F87F}" dt="2026-02-09T06:26:34.084" v="704" actId="20577"/>
          <ac:spMkLst>
            <pc:docMk/>
            <pc:sldMk cId="3031726491" sldId="263"/>
            <ac:spMk id="10" creationId="{5FC1529A-643E-D8A5-F1F2-88A7E2C5767D}"/>
          </ac:spMkLst>
        </pc:spChg>
      </pc:sldChg>
      <pc:sldChg chg="addSp delSp modSp mod">
        <pc:chgData name="Ranjit, Samar" userId="7215bc9e-e88c-4263-9000-3cd5673a76e1" providerId="ADAL" clId="{091DA6F0-C615-51F9-9F5D-BDFE7575F87F}" dt="2026-02-13T01:09:14.787" v="7640" actId="2085"/>
        <pc:sldMkLst>
          <pc:docMk/>
          <pc:sldMk cId="3799544665" sldId="264"/>
        </pc:sldMkLst>
        <pc:spChg chg="mod">
          <ac:chgData name="Ranjit, Samar" userId="7215bc9e-e88c-4263-9000-3cd5673a76e1" providerId="ADAL" clId="{091DA6F0-C615-51F9-9F5D-BDFE7575F87F}" dt="2026-02-11T08:46:25.542" v="2085" actId="20577"/>
          <ac:spMkLst>
            <pc:docMk/>
            <pc:sldMk cId="3799544665" sldId="264"/>
            <ac:spMk id="2" creationId="{03C3E9BF-28A0-D2A7-8F62-E4FCC627E509}"/>
          </ac:spMkLst>
        </pc:spChg>
        <pc:spChg chg="mod">
          <ac:chgData name="Ranjit, Samar" userId="7215bc9e-e88c-4263-9000-3cd5673a76e1" providerId="ADAL" clId="{091DA6F0-C615-51F9-9F5D-BDFE7575F87F}" dt="2026-02-11T08:53:08.796" v="2614" actId="20577"/>
          <ac:spMkLst>
            <pc:docMk/>
            <pc:sldMk cId="3799544665" sldId="264"/>
            <ac:spMk id="4" creationId="{BEE272FC-8B28-3D48-B1A4-FA2B4524AD0D}"/>
          </ac:spMkLst>
        </pc:spChg>
        <pc:spChg chg="mod">
          <ac:chgData name="Ranjit, Samar" userId="7215bc9e-e88c-4263-9000-3cd5673a76e1" providerId="ADAL" clId="{091DA6F0-C615-51F9-9F5D-BDFE7575F87F}" dt="2026-02-11T08:53:21.453" v="2616" actId="20577"/>
          <ac:spMkLst>
            <pc:docMk/>
            <pc:sldMk cId="3799544665" sldId="264"/>
            <ac:spMk id="5" creationId="{26BCF36E-166E-025B-B5B2-3BCD37940CCE}"/>
          </ac:spMkLst>
        </pc:spChg>
        <pc:picChg chg="add mod">
          <ac:chgData name="Ranjit, Samar" userId="7215bc9e-e88c-4263-9000-3cd5673a76e1" providerId="ADAL" clId="{091DA6F0-C615-51F9-9F5D-BDFE7575F87F}" dt="2026-02-13T01:09:14.787" v="7640" actId="2085"/>
          <ac:picMkLst>
            <pc:docMk/>
            <pc:sldMk cId="3799544665" sldId="264"/>
            <ac:picMk id="6" creationId="{E274C824-16F7-7A29-FD96-A49D3C7DF7D3}"/>
          </ac:picMkLst>
        </pc:picChg>
      </pc:sldChg>
      <pc:sldChg chg="addSp delSp modSp mod">
        <pc:chgData name="Ranjit, Samar" userId="7215bc9e-e88c-4263-9000-3cd5673a76e1" providerId="ADAL" clId="{091DA6F0-C615-51F9-9F5D-BDFE7575F87F}" dt="2026-02-11T09:46:04.321" v="4705" actId="1076"/>
        <pc:sldMkLst>
          <pc:docMk/>
          <pc:sldMk cId="50519759" sldId="265"/>
        </pc:sldMkLst>
        <pc:spChg chg="mod">
          <ac:chgData name="Ranjit, Samar" userId="7215bc9e-e88c-4263-9000-3cd5673a76e1" providerId="ADAL" clId="{091DA6F0-C615-51F9-9F5D-BDFE7575F87F}" dt="2026-02-11T09:46:04.321" v="4705" actId="1076"/>
          <ac:spMkLst>
            <pc:docMk/>
            <pc:sldMk cId="50519759" sldId="265"/>
            <ac:spMk id="5" creationId="{383DC0F2-6294-F7AA-0975-9D509AE29607}"/>
          </ac:spMkLst>
        </pc:spChg>
      </pc:sldChg>
      <pc:sldChg chg="addSp delSp modSp mod modClrScheme chgLayout">
        <pc:chgData name="Ranjit, Samar" userId="7215bc9e-e88c-4263-9000-3cd5673a76e1" providerId="ADAL" clId="{091DA6F0-C615-51F9-9F5D-BDFE7575F87F}" dt="2026-02-09T06:31:25.677" v="818"/>
        <pc:sldMkLst>
          <pc:docMk/>
          <pc:sldMk cId="1656687111" sldId="270"/>
        </pc:sldMkLst>
        <pc:spChg chg="mod">
          <ac:chgData name="Ranjit, Samar" userId="7215bc9e-e88c-4263-9000-3cd5673a76e1" providerId="ADAL" clId="{091DA6F0-C615-51F9-9F5D-BDFE7575F87F}" dt="2026-02-09T06:29:28.249" v="771" actId="26606"/>
          <ac:spMkLst>
            <pc:docMk/>
            <pc:sldMk cId="1656687111" sldId="270"/>
            <ac:spMk id="4" creationId="{3182DB87-0921-47FD-6081-A4CCFA650120}"/>
          </ac:spMkLst>
        </pc:spChg>
        <pc:spChg chg="mod">
          <ac:chgData name="Ranjit, Samar" userId="7215bc9e-e88c-4263-9000-3cd5673a76e1" providerId="ADAL" clId="{091DA6F0-C615-51F9-9F5D-BDFE7575F87F}" dt="2026-02-09T06:31:23.007" v="816" actId="20577"/>
          <ac:spMkLst>
            <pc:docMk/>
            <pc:sldMk cId="1656687111" sldId="270"/>
            <ac:spMk id="5" creationId="{8D116086-00E3-303E-55D3-41F5085668BF}"/>
          </ac:spMkLst>
        </pc:spChg>
        <pc:picChg chg="add mod">
          <ac:chgData name="Ranjit, Samar" userId="7215bc9e-e88c-4263-9000-3cd5673a76e1" providerId="ADAL" clId="{091DA6F0-C615-51F9-9F5D-BDFE7575F87F}" dt="2026-02-09T06:29:28.249" v="771" actId="26606"/>
          <ac:picMkLst>
            <pc:docMk/>
            <pc:sldMk cId="1656687111" sldId="270"/>
            <ac:picMk id="8" creationId="{2248DFB5-12F0-163C-7FD6-4179988A203E}"/>
          </ac:picMkLst>
        </pc:picChg>
      </pc:sldChg>
      <pc:sldChg chg="addSp delSp modSp add mod modClrScheme chgLayout">
        <pc:chgData name="Ranjit, Samar" userId="7215bc9e-e88c-4263-9000-3cd5673a76e1" providerId="ADAL" clId="{091DA6F0-C615-51F9-9F5D-BDFE7575F87F}" dt="2026-02-11T17:11:01.279" v="6579" actId="20577"/>
        <pc:sldMkLst>
          <pc:docMk/>
          <pc:sldMk cId="3825997726" sldId="271"/>
        </pc:sldMkLst>
        <pc:spChg chg="mod ord">
          <ac:chgData name="Ranjit, Samar" userId="7215bc9e-e88c-4263-9000-3cd5673a76e1" providerId="ADAL" clId="{091DA6F0-C615-51F9-9F5D-BDFE7575F87F}" dt="2026-02-11T17:11:01.279" v="6579" actId="20577"/>
          <ac:spMkLst>
            <pc:docMk/>
            <pc:sldMk cId="3825997726" sldId="271"/>
            <ac:spMk id="4" creationId="{E3457819-5FF6-875E-7B70-E81F625249BE}"/>
          </ac:spMkLst>
        </pc:spChg>
        <pc:spChg chg="mod ord">
          <ac:chgData name="Ranjit, Samar" userId="7215bc9e-e88c-4263-9000-3cd5673a76e1" providerId="ADAL" clId="{091DA6F0-C615-51F9-9F5D-BDFE7575F87F}" dt="2026-02-09T06:36:04.059" v="851" actId="403"/>
          <ac:spMkLst>
            <pc:docMk/>
            <pc:sldMk cId="3825997726" sldId="271"/>
            <ac:spMk id="5" creationId="{5DA35999-FBD1-C5E3-782B-6BB9797B815B}"/>
          </ac:spMkLst>
        </pc:spChg>
        <pc:picChg chg="add mod">
          <ac:chgData name="Ranjit, Samar" userId="7215bc9e-e88c-4263-9000-3cd5673a76e1" providerId="ADAL" clId="{091DA6F0-C615-51F9-9F5D-BDFE7575F87F}" dt="2026-02-09T06:35:41.452" v="842" actId="26606"/>
          <ac:picMkLst>
            <pc:docMk/>
            <pc:sldMk cId="3825997726" sldId="271"/>
            <ac:picMk id="5122" creationId="{B84B6AF7-C97A-4EC8-1E4D-7ADFDE591A58}"/>
          </ac:picMkLst>
        </pc:picChg>
      </pc:sldChg>
      <pc:sldChg chg="addSp delSp modSp add mod">
        <pc:chgData name="Ranjit, Samar" userId="7215bc9e-e88c-4263-9000-3cd5673a76e1" providerId="ADAL" clId="{091DA6F0-C615-51F9-9F5D-BDFE7575F87F}" dt="2026-02-13T17:24:35.246" v="7652" actId="20577"/>
        <pc:sldMkLst>
          <pc:docMk/>
          <pc:sldMk cId="3749349077" sldId="272"/>
        </pc:sldMkLst>
        <pc:spChg chg="mod">
          <ac:chgData name="Ranjit, Samar" userId="7215bc9e-e88c-4263-9000-3cd5673a76e1" providerId="ADAL" clId="{091DA6F0-C615-51F9-9F5D-BDFE7575F87F}" dt="2026-02-09T06:37:52.912" v="904" actId="14100"/>
          <ac:spMkLst>
            <pc:docMk/>
            <pc:sldMk cId="3749349077" sldId="272"/>
            <ac:spMk id="4" creationId="{791CB3CE-2332-3668-1823-FBBDD6FA58B9}"/>
          </ac:spMkLst>
        </pc:spChg>
        <pc:spChg chg="add mod">
          <ac:chgData name="Ranjit, Samar" userId="7215bc9e-e88c-4263-9000-3cd5673a76e1" providerId="ADAL" clId="{091DA6F0-C615-51F9-9F5D-BDFE7575F87F}" dt="2026-02-13T17:24:35.246" v="7652" actId="20577"/>
          <ac:spMkLst>
            <pc:docMk/>
            <pc:sldMk cId="3749349077" sldId="272"/>
            <ac:spMk id="6" creationId="{556ED766-20F9-CF30-B550-E7986EB0B449}"/>
          </ac:spMkLst>
        </pc:spChg>
      </pc:sldChg>
      <pc:sldChg chg="modSp add mod">
        <pc:chgData name="Ranjit, Samar" userId="7215bc9e-e88c-4263-9000-3cd5673a76e1" providerId="ADAL" clId="{091DA6F0-C615-51F9-9F5D-BDFE7575F87F}" dt="2026-02-13T18:38:28.273" v="7659" actId="20577"/>
        <pc:sldMkLst>
          <pc:docMk/>
          <pc:sldMk cId="842035903" sldId="273"/>
        </pc:sldMkLst>
        <pc:spChg chg="mod">
          <ac:chgData name="Ranjit, Samar" userId="7215bc9e-e88c-4263-9000-3cd5673a76e1" providerId="ADAL" clId="{091DA6F0-C615-51F9-9F5D-BDFE7575F87F}" dt="2026-02-09T06:46:24.921" v="1300" actId="20577"/>
          <ac:spMkLst>
            <pc:docMk/>
            <pc:sldMk cId="842035903" sldId="273"/>
            <ac:spMk id="4" creationId="{19C8CFB4-5B23-DE0D-0EF2-68C2F4C98DDA}"/>
          </ac:spMkLst>
        </pc:spChg>
        <pc:spChg chg="mod">
          <ac:chgData name="Ranjit, Samar" userId="7215bc9e-e88c-4263-9000-3cd5673a76e1" providerId="ADAL" clId="{091DA6F0-C615-51F9-9F5D-BDFE7575F87F}" dt="2026-02-13T18:38:28.273" v="7659" actId="20577"/>
          <ac:spMkLst>
            <pc:docMk/>
            <pc:sldMk cId="842035903" sldId="273"/>
            <ac:spMk id="6" creationId="{1FDD248C-004F-A459-2435-B5918A6C5D3C}"/>
          </ac:spMkLst>
        </pc:spChg>
      </pc:sldChg>
      <pc:sldChg chg="delSp modSp new mod">
        <pc:chgData name="Ranjit, Samar" userId="7215bc9e-e88c-4263-9000-3cd5673a76e1" providerId="ADAL" clId="{091DA6F0-C615-51F9-9F5D-BDFE7575F87F}" dt="2026-02-11T08:41:38.057" v="1811" actId="313"/>
        <pc:sldMkLst>
          <pc:docMk/>
          <pc:sldMk cId="3096044342" sldId="274"/>
        </pc:sldMkLst>
        <pc:spChg chg="mod">
          <ac:chgData name="Ranjit, Samar" userId="7215bc9e-e88c-4263-9000-3cd5673a76e1" providerId="ADAL" clId="{091DA6F0-C615-51F9-9F5D-BDFE7575F87F}" dt="2026-02-11T08:41:38.057" v="1811" actId="313"/>
          <ac:spMkLst>
            <pc:docMk/>
            <pc:sldMk cId="3096044342" sldId="274"/>
            <ac:spMk id="2" creationId="{9B71FE32-31D5-E780-8876-388DB7F92624}"/>
          </ac:spMkLst>
        </pc:spChg>
      </pc:sldChg>
      <pc:sldChg chg="addSp delSp modSp new mod ord">
        <pc:chgData name="Ranjit, Samar" userId="7215bc9e-e88c-4263-9000-3cd5673a76e1" providerId="ADAL" clId="{091DA6F0-C615-51F9-9F5D-BDFE7575F87F}" dt="2026-02-11T08:55:06.214" v="2637" actId="1076"/>
        <pc:sldMkLst>
          <pc:docMk/>
          <pc:sldMk cId="2716990321" sldId="275"/>
        </pc:sldMkLst>
        <pc:spChg chg="mod">
          <ac:chgData name="Ranjit, Samar" userId="7215bc9e-e88c-4263-9000-3cd5673a76e1" providerId="ADAL" clId="{091DA6F0-C615-51F9-9F5D-BDFE7575F87F}" dt="2026-02-11T08:55:06.214" v="2637" actId="1076"/>
          <ac:spMkLst>
            <pc:docMk/>
            <pc:sldMk cId="2716990321" sldId="275"/>
            <ac:spMk id="2" creationId="{7671FA86-6E7E-D2A5-1E99-A3E9BC033575}"/>
          </ac:spMkLst>
        </pc:spChg>
        <pc:picChg chg="add mod modCrop">
          <ac:chgData name="Ranjit, Samar" userId="7215bc9e-e88c-4263-9000-3cd5673a76e1" providerId="ADAL" clId="{091DA6F0-C615-51F9-9F5D-BDFE7575F87F}" dt="2026-02-11T08:54:42.989" v="2634" actId="1076"/>
          <ac:picMkLst>
            <pc:docMk/>
            <pc:sldMk cId="2716990321" sldId="275"/>
            <ac:picMk id="9" creationId="{2A9136E6-E022-3B09-23D0-CDF8D43E7049}"/>
          </ac:picMkLst>
        </pc:picChg>
      </pc:sldChg>
      <pc:sldChg chg="addSp modSp add mod ord">
        <pc:chgData name="Ranjit, Samar" userId="7215bc9e-e88c-4263-9000-3cd5673a76e1" providerId="ADAL" clId="{091DA6F0-C615-51F9-9F5D-BDFE7575F87F}" dt="2026-02-12T23:19:29.290" v="7133" actId="13926"/>
        <pc:sldMkLst>
          <pc:docMk/>
          <pc:sldMk cId="1412810515" sldId="276"/>
        </pc:sldMkLst>
        <pc:spChg chg="mod">
          <ac:chgData name="Ranjit, Samar" userId="7215bc9e-e88c-4263-9000-3cd5673a76e1" providerId="ADAL" clId="{091DA6F0-C615-51F9-9F5D-BDFE7575F87F}" dt="2026-02-11T08:57:34.258" v="2693" actId="1076"/>
          <ac:spMkLst>
            <pc:docMk/>
            <pc:sldMk cId="1412810515" sldId="276"/>
            <ac:spMk id="2" creationId="{DB000163-32B1-C56A-E9EF-6A420F8E07A7}"/>
          </ac:spMkLst>
        </pc:spChg>
        <pc:spChg chg="add mod">
          <ac:chgData name="Ranjit, Samar" userId="7215bc9e-e88c-4263-9000-3cd5673a76e1" providerId="ADAL" clId="{091DA6F0-C615-51F9-9F5D-BDFE7575F87F}" dt="2026-02-12T23:19:29.290" v="7133" actId="13926"/>
          <ac:spMkLst>
            <pc:docMk/>
            <pc:sldMk cId="1412810515" sldId="276"/>
            <ac:spMk id="3" creationId="{44CD0C88-50E0-01A4-E300-740334B03B0C}"/>
          </ac:spMkLst>
        </pc:spChg>
        <pc:spChg chg="add mod">
          <ac:chgData name="Ranjit, Samar" userId="7215bc9e-e88c-4263-9000-3cd5673a76e1" providerId="ADAL" clId="{091DA6F0-C615-51F9-9F5D-BDFE7575F87F}" dt="2026-02-11T09:21:49.504" v="3838" actId="207"/>
          <ac:spMkLst>
            <pc:docMk/>
            <pc:sldMk cId="1412810515" sldId="276"/>
            <ac:spMk id="5" creationId="{C7A99C53-0AA4-497E-F258-4C1D640ADE2D}"/>
          </ac:spMkLst>
        </pc:spChg>
        <pc:spChg chg="add mod">
          <ac:chgData name="Ranjit, Samar" userId="7215bc9e-e88c-4263-9000-3cd5673a76e1" providerId="ADAL" clId="{091DA6F0-C615-51F9-9F5D-BDFE7575F87F}" dt="2026-02-11T09:21:34.770" v="3836" actId="1076"/>
          <ac:spMkLst>
            <pc:docMk/>
            <pc:sldMk cId="1412810515" sldId="276"/>
            <ac:spMk id="6" creationId="{60CD4AE3-155E-CFB5-C22A-6D136B2919E4}"/>
          </ac:spMkLst>
        </pc:spChg>
      </pc:sldChg>
      <pc:sldChg chg="addSp delSp modSp new mod ord">
        <pc:chgData name="Ranjit, Samar" userId="7215bc9e-e88c-4263-9000-3cd5673a76e1" providerId="ADAL" clId="{091DA6F0-C615-51F9-9F5D-BDFE7575F87F}" dt="2026-02-11T17:10:17.288" v="6472" actId="20578"/>
        <pc:sldMkLst>
          <pc:docMk/>
          <pc:sldMk cId="2518241898" sldId="277"/>
        </pc:sldMkLst>
        <pc:picChg chg="add mod">
          <ac:chgData name="Ranjit, Samar" userId="7215bc9e-e88c-4263-9000-3cd5673a76e1" providerId="ADAL" clId="{091DA6F0-C615-51F9-9F5D-BDFE7575F87F}" dt="2026-02-11T09:08:25.123" v="3333" actId="1076"/>
          <ac:picMkLst>
            <pc:docMk/>
            <pc:sldMk cId="2518241898" sldId="277"/>
            <ac:picMk id="1026" creationId="{B9BAFD3F-A48C-902C-2623-841FF6F5DA90}"/>
          </ac:picMkLst>
        </pc:picChg>
      </pc:sldChg>
      <pc:sldChg chg="modSp add mod">
        <pc:chgData name="Ranjit, Samar" userId="7215bc9e-e88c-4263-9000-3cd5673a76e1" providerId="ADAL" clId="{091DA6F0-C615-51F9-9F5D-BDFE7575F87F}" dt="2026-02-11T18:02:43.636" v="6670" actId="13926"/>
        <pc:sldMkLst>
          <pc:docMk/>
          <pc:sldMk cId="347740329" sldId="278"/>
        </pc:sldMkLst>
        <pc:spChg chg="mod">
          <ac:chgData name="Ranjit, Samar" userId="7215bc9e-e88c-4263-9000-3cd5673a76e1" providerId="ADAL" clId="{091DA6F0-C615-51F9-9F5D-BDFE7575F87F}" dt="2026-02-11T09:38:05.702" v="4359" actId="1076"/>
          <ac:spMkLst>
            <pc:docMk/>
            <pc:sldMk cId="347740329" sldId="278"/>
            <ac:spMk id="2" creationId="{E08F9A3D-F38F-5318-E2F5-B337A0E40E2B}"/>
          </ac:spMkLst>
        </pc:spChg>
        <pc:spChg chg="mod">
          <ac:chgData name="Ranjit, Samar" userId="7215bc9e-e88c-4263-9000-3cd5673a76e1" providerId="ADAL" clId="{091DA6F0-C615-51F9-9F5D-BDFE7575F87F}" dt="2026-02-11T18:02:43.636" v="6670" actId="13926"/>
          <ac:spMkLst>
            <pc:docMk/>
            <pc:sldMk cId="347740329" sldId="278"/>
            <ac:spMk id="3" creationId="{F043D8C6-82E0-404F-A76B-CA505F88A378}"/>
          </ac:spMkLst>
        </pc:spChg>
      </pc:sldChg>
      <pc:sldChg chg="addSp modSp new mod ord">
        <pc:chgData name="Ranjit, Samar" userId="7215bc9e-e88c-4263-9000-3cd5673a76e1" providerId="ADAL" clId="{091DA6F0-C615-51F9-9F5D-BDFE7575F87F}" dt="2026-02-13T00:22:56.916" v="7637" actId="20577"/>
        <pc:sldMkLst>
          <pc:docMk/>
          <pc:sldMk cId="4048691310" sldId="279"/>
        </pc:sldMkLst>
        <pc:spChg chg="mod">
          <ac:chgData name="Ranjit, Samar" userId="7215bc9e-e88c-4263-9000-3cd5673a76e1" providerId="ADAL" clId="{091DA6F0-C615-51F9-9F5D-BDFE7575F87F}" dt="2026-02-11T09:25:51.935" v="3865" actId="1076"/>
          <ac:spMkLst>
            <pc:docMk/>
            <pc:sldMk cId="4048691310" sldId="279"/>
            <ac:spMk id="2" creationId="{D04A0FAB-4D89-1FC7-4BEC-2321BDB4884D}"/>
          </ac:spMkLst>
        </pc:spChg>
        <pc:spChg chg="mod">
          <ac:chgData name="Ranjit, Samar" userId="7215bc9e-e88c-4263-9000-3cd5673a76e1" providerId="ADAL" clId="{091DA6F0-C615-51F9-9F5D-BDFE7575F87F}" dt="2026-02-11T18:02:14.108" v="6663" actId="13926"/>
          <ac:spMkLst>
            <pc:docMk/>
            <pc:sldMk cId="4048691310" sldId="279"/>
            <ac:spMk id="3" creationId="{C214804B-92B2-9DC8-842E-6930B80EFC89}"/>
          </ac:spMkLst>
        </pc:spChg>
        <pc:spChg chg="add mod">
          <ac:chgData name="Ranjit, Samar" userId="7215bc9e-e88c-4263-9000-3cd5673a76e1" providerId="ADAL" clId="{091DA6F0-C615-51F9-9F5D-BDFE7575F87F}" dt="2026-02-13T00:21:12.084" v="7598" actId="1076"/>
          <ac:spMkLst>
            <pc:docMk/>
            <pc:sldMk cId="4048691310" sldId="279"/>
            <ac:spMk id="4" creationId="{A27A3FF8-E92D-1B79-E478-4E10CB776810}"/>
          </ac:spMkLst>
        </pc:spChg>
        <pc:spChg chg="add mod">
          <ac:chgData name="Ranjit, Samar" userId="7215bc9e-e88c-4263-9000-3cd5673a76e1" providerId="ADAL" clId="{091DA6F0-C615-51F9-9F5D-BDFE7575F87F}" dt="2026-02-13T00:21:40.535" v="7601" actId="1076"/>
          <ac:spMkLst>
            <pc:docMk/>
            <pc:sldMk cId="4048691310" sldId="279"/>
            <ac:spMk id="7" creationId="{4400A2A2-ABFC-F50F-8A13-74B45AF286B3}"/>
          </ac:spMkLst>
        </pc:spChg>
        <pc:spChg chg="add mod">
          <ac:chgData name="Ranjit, Samar" userId="7215bc9e-e88c-4263-9000-3cd5673a76e1" providerId="ADAL" clId="{091DA6F0-C615-51F9-9F5D-BDFE7575F87F}" dt="2026-02-13T00:22:07.483" v="7618" actId="20577"/>
          <ac:spMkLst>
            <pc:docMk/>
            <pc:sldMk cId="4048691310" sldId="279"/>
            <ac:spMk id="9" creationId="{DBA8CDB8-B59F-FDBE-B7CC-CB8E67E57E70}"/>
          </ac:spMkLst>
        </pc:spChg>
        <pc:spChg chg="add mod">
          <ac:chgData name="Ranjit, Samar" userId="7215bc9e-e88c-4263-9000-3cd5673a76e1" providerId="ADAL" clId="{091DA6F0-C615-51F9-9F5D-BDFE7575F87F}" dt="2026-02-13T00:22:56.916" v="7637" actId="20577"/>
          <ac:spMkLst>
            <pc:docMk/>
            <pc:sldMk cId="4048691310" sldId="279"/>
            <ac:spMk id="20" creationId="{704B1F81-0CC7-21D6-337A-63A734A349B7}"/>
          </ac:spMkLst>
        </pc:spChg>
        <pc:cxnChg chg="add mod">
          <ac:chgData name="Ranjit, Samar" userId="7215bc9e-e88c-4263-9000-3cd5673a76e1" providerId="ADAL" clId="{091DA6F0-C615-51F9-9F5D-BDFE7575F87F}" dt="2026-02-13T00:21:44.149" v="7602" actId="14100"/>
          <ac:cxnSpMkLst>
            <pc:docMk/>
            <pc:sldMk cId="4048691310" sldId="279"/>
            <ac:cxnSpMk id="6" creationId="{E2A07339-5CC0-C88E-DDC7-FE6D48843003}"/>
          </ac:cxnSpMkLst>
        </pc:cxnChg>
        <pc:cxnChg chg="add mod">
          <ac:chgData name="Ranjit, Samar" userId="7215bc9e-e88c-4263-9000-3cd5673a76e1" providerId="ADAL" clId="{091DA6F0-C615-51F9-9F5D-BDFE7575F87F}" dt="2026-02-13T00:22:31.131" v="7623" actId="14100"/>
          <ac:cxnSpMkLst>
            <pc:docMk/>
            <pc:sldMk cId="4048691310" sldId="279"/>
            <ac:cxnSpMk id="11" creationId="{B89B5BBA-93BF-73E5-15F0-DA23BCADD28A}"/>
          </ac:cxnSpMkLst>
        </pc:cxnChg>
        <pc:cxnChg chg="add">
          <ac:chgData name="Ranjit, Samar" userId="7215bc9e-e88c-4263-9000-3cd5673a76e1" providerId="ADAL" clId="{091DA6F0-C615-51F9-9F5D-BDFE7575F87F}" dt="2026-02-13T00:22:26.821" v="7622" actId="11529"/>
          <ac:cxnSpMkLst>
            <pc:docMk/>
            <pc:sldMk cId="4048691310" sldId="279"/>
            <ac:cxnSpMk id="16" creationId="{55E2085E-3E8E-FDB4-6BE4-375D01B93E28}"/>
          </ac:cxnSpMkLst>
        </pc:cxnChg>
        <pc:cxnChg chg="add mod">
          <ac:chgData name="Ranjit, Samar" userId="7215bc9e-e88c-4263-9000-3cd5673a76e1" providerId="ADAL" clId="{091DA6F0-C615-51F9-9F5D-BDFE7575F87F}" dt="2026-02-13T00:22:38.015" v="7625" actId="1076"/>
          <ac:cxnSpMkLst>
            <pc:docMk/>
            <pc:sldMk cId="4048691310" sldId="279"/>
            <ac:cxnSpMk id="18" creationId="{3065AB4E-ECFB-22D2-7B31-85BB540CD517}"/>
          </ac:cxnSpMkLst>
        </pc:cxnChg>
        <pc:cxnChg chg="add mod">
          <ac:chgData name="Ranjit, Samar" userId="7215bc9e-e88c-4263-9000-3cd5673a76e1" providerId="ADAL" clId="{091DA6F0-C615-51F9-9F5D-BDFE7575F87F}" dt="2026-02-13T00:22:44.952" v="7627" actId="1076"/>
          <ac:cxnSpMkLst>
            <pc:docMk/>
            <pc:sldMk cId="4048691310" sldId="279"/>
            <ac:cxnSpMk id="19" creationId="{D88FB00A-E9BD-1F58-583A-33E86622A684}"/>
          </ac:cxnSpMkLst>
        </pc:cxnChg>
      </pc:sldChg>
      <pc:sldChg chg="modSp new mod">
        <pc:chgData name="Ranjit, Samar" userId="7215bc9e-e88c-4263-9000-3cd5673a76e1" providerId="ADAL" clId="{091DA6F0-C615-51F9-9F5D-BDFE7575F87F}" dt="2026-02-11T18:02:59.400" v="6674" actId="13926"/>
        <pc:sldMkLst>
          <pc:docMk/>
          <pc:sldMk cId="1104894949" sldId="280"/>
        </pc:sldMkLst>
        <pc:spChg chg="mod">
          <ac:chgData name="Ranjit, Samar" userId="7215bc9e-e88c-4263-9000-3cd5673a76e1" providerId="ADAL" clId="{091DA6F0-C615-51F9-9F5D-BDFE7575F87F}" dt="2026-02-11T09:57:55.288" v="5400" actId="1076"/>
          <ac:spMkLst>
            <pc:docMk/>
            <pc:sldMk cId="1104894949" sldId="280"/>
            <ac:spMk id="2" creationId="{20C0A51D-0B50-2A59-89C9-F0C0C18879F2}"/>
          </ac:spMkLst>
        </pc:spChg>
        <pc:spChg chg="mod">
          <ac:chgData name="Ranjit, Samar" userId="7215bc9e-e88c-4263-9000-3cd5673a76e1" providerId="ADAL" clId="{091DA6F0-C615-51F9-9F5D-BDFE7575F87F}" dt="2026-02-11T18:02:59.400" v="6674" actId="13926"/>
          <ac:spMkLst>
            <pc:docMk/>
            <pc:sldMk cId="1104894949" sldId="280"/>
            <ac:spMk id="3" creationId="{126D4908-6762-EB23-0D45-804E571F61C3}"/>
          </ac:spMkLst>
        </pc:spChg>
      </pc:sldChg>
      <pc:sldChg chg="modSp new mod">
        <pc:chgData name="Ranjit, Samar" userId="7215bc9e-e88c-4263-9000-3cd5673a76e1" providerId="ADAL" clId="{091DA6F0-C615-51F9-9F5D-BDFE7575F87F}" dt="2026-02-11T17:10:45.375" v="6577" actId="20577"/>
        <pc:sldMkLst>
          <pc:docMk/>
          <pc:sldMk cId="2441673650" sldId="281"/>
        </pc:sldMkLst>
        <pc:spChg chg="mod">
          <ac:chgData name="Ranjit, Samar" userId="7215bc9e-e88c-4263-9000-3cd5673a76e1" providerId="ADAL" clId="{091DA6F0-C615-51F9-9F5D-BDFE7575F87F}" dt="2026-02-11T09:48:01.229" v="4730" actId="1076"/>
          <ac:spMkLst>
            <pc:docMk/>
            <pc:sldMk cId="2441673650" sldId="281"/>
            <ac:spMk id="2" creationId="{D85EA639-0BA1-35FD-CDBF-8ECC86458725}"/>
          </ac:spMkLst>
        </pc:spChg>
        <pc:spChg chg="mod">
          <ac:chgData name="Ranjit, Samar" userId="7215bc9e-e88c-4263-9000-3cd5673a76e1" providerId="ADAL" clId="{091DA6F0-C615-51F9-9F5D-BDFE7575F87F}" dt="2026-02-11T17:10:45.375" v="6577" actId="20577"/>
          <ac:spMkLst>
            <pc:docMk/>
            <pc:sldMk cId="2441673650" sldId="281"/>
            <ac:spMk id="3" creationId="{93E02F9C-3345-CAD3-27A2-143E669419C2}"/>
          </ac:spMkLst>
        </pc:spChg>
      </pc:sldChg>
      <pc:sldChg chg="modSp add mod">
        <pc:chgData name="Ranjit, Samar" userId="7215bc9e-e88c-4263-9000-3cd5673a76e1" providerId="ADAL" clId="{091DA6F0-C615-51F9-9F5D-BDFE7575F87F}" dt="2026-02-11T18:03:04.317" v="6675" actId="13926"/>
        <pc:sldMkLst>
          <pc:docMk/>
          <pc:sldMk cId="1457531716" sldId="282"/>
        </pc:sldMkLst>
        <pc:spChg chg="mod">
          <ac:chgData name="Ranjit, Samar" userId="7215bc9e-e88c-4263-9000-3cd5673a76e1" providerId="ADAL" clId="{091DA6F0-C615-51F9-9F5D-BDFE7575F87F}" dt="2026-02-11T18:03:04.317" v="6675" actId="13926"/>
          <ac:spMkLst>
            <pc:docMk/>
            <pc:sldMk cId="1457531716" sldId="282"/>
            <ac:spMk id="3" creationId="{2D4CA175-24F2-23C5-34BF-41B9415E0A02}"/>
          </ac:spMkLst>
        </pc:spChg>
      </pc:sldChg>
      <pc:sldChg chg="modSp new mod">
        <pc:chgData name="Ranjit, Samar" userId="7215bc9e-e88c-4263-9000-3cd5673a76e1" providerId="ADAL" clId="{091DA6F0-C615-51F9-9F5D-BDFE7575F87F}" dt="2026-02-11T18:02:28.916" v="6667" actId="13926"/>
        <pc:sldMkLst>
          <pc:docMk/>
          <pc:sldMk cId="2345061625" sldId="283"/>
        </pc:sldMkLst>
        <pc:spChg chg="mod">
          <ac:chgData name="Ranjit, Samar" userId="7215bc9e-e88c-4263-9000-3cd5673a76e1" providerId="ADAL" clId="{091DA6F0-C615-51F9-9F5D-BDFE7575F87F}" dt="2026-02-11T10:11:16.120" v="6376" actId="1076"/>
          <ac:spMkLst>
            <pc:docMk/>
            <pc:sldMk cId="2345061625" sldId="283"/>
            <ac:spMk id="2" creationId="{457D1825-0AAE-AB01-9A48-236BAAA43C04}"/>
          </ac:spMkLst>
        </pc:spChg>
        <pc:spChg chg="mod">
          <ac:chgData name="Ranjit, Samar" userId="7215bc9e-e88c-4263-9000-3cd5673a76e1" providerId="ADAL" clId="{091DA6F0-C615-51F9-9F5D-BDFE7575F87F}" dt="2026-02-11T18:02:28.916" v="6667" actId="13926"/>
          <ac:spMkLst>
            <pc:docMk/>
            <pc:sldMk cId="2345061625" sldId="283"/>
            <ac:spMk id="3" creationId="{D35C575A-6D89-C99F-FA27-CE99DB75EBD9}"/>
          </ac:spMkLst>
        </pc:spChg>
      </pc:sldChg>
      <pc:sldChg chg="modSp new mod">
        <pc:chgData name="Ranjit, Samar" userId="7215bc9e-e88c-4263-9000-3cd5673a76e1" providerId="ADAL" clId="{091DA6F0-C615-51F9-9F5D-BDFE7575F87F}" dt="2026-02-11T17:18:44" v="6616" actId="20577"/>
        <pc:sldMkLst>
          <pc:docMk/>
          <pc:sldMk cId="1662892432" sldId="284"/>
        </pc:sldMkLst>
        <pc:spChg chg="mod">
          <ac:chgData name="Ranjit, Samar" userId="7215bc9e-e88c-4263-9000-3cd5673a76e1" providerId="ADAL" clId="{091DA6F0-C615-51F9-9F5D-BDFE7575F87F}" dt="2026-02-11T17:16:24.388" v="6608" actId="20577"/>
          <ac:spMkLst>
            <pc:docMk/>
            <pc:sldMk cId="1662892432" sldId="284"/>
            <ac:spMk id="2" creationId="{40BB969F-3FCE-A042-08F5-8710F9C574B5}"/>
          </ac:spMkLst>
        </pc:spChg>
        <pc:spChg chg="mod">
          <ac:chgData name="Ranjit, Samar" userId="7215bc9e-e88c-4263-9000-3cd5673a76e1" providerId="ADAL" clId="{091DA6F0-C615-51F9-9F5D-BDFE7575F87F}" dt="2026-02-11T17:18:44" v="6616" actId="20577"/>
          <ac:spMkLst>
            <pc:docMk/>
            <pc:sldMk cId="1662892432" sldId="284"/>
            <ac:spMk id="3" creationId="{2933804E-5932-0336-6482-AD9A510410AF}"/>
          </ac:spMkLst>
        </pc:spChg>
      </pc:sldChg>
      <pc:sldChg chg="modSp new mod ord">
        <pc:chgData name="Ranjit, Samar" userId="7215bc9e-e88c-4263-9000-3cd5673a76e1" providerId="ADAL" clId="{091DA6F0-C615-51F9-9F5D-BDFE7575F87F}" dt="2026-02-12T23:17:06.811" v="6965" actId="20578"/>
        <pc:sldMkLst>
          <pc:docMk/>
          <pc:sldMk cId="4269401039" sldId="285"/>
        </pc:sldMkLst>
        <pc:spChg chg="mod">
          <ac:chgData name="Ranjit, Samar" userId="7215bc9e-e88c-4263-9000-3cd5673a76e1" providerId="ADAL" clId="{091DA6F0-C615-51F9-9F5D-BDFE7575F87F}" dt="2026-02-12T23:09:03.504" v="6708" actId="27636"/>
          <ac:spMkLst>
            <pc:docMk/>
            <pc:sldMk cId="4269401039" sldId="285"/>
            <ac:spMk id="2" creationId="{6527BB81-DC8F-B678-4BA4-17FDBB0E62A8}"/>
          </ac:spMkLst>
        </pc:spChg>
        <pc:spChg chg="mod">
          <ac:chgData name="Ranjit, Samar" userId="7215bc9e-e88c-4263-9000-3cd5673a76e1" providerId="ADAL" clId="{091DA6F0-C615-51F9-9F5D-BDFE7575F87F}" dt="2026-02-12T23:16:10.171" v="6964" actId="20577"/>
          <ac:spMkLst>
            <pc:docMk/>
            <pc:sldMk cId="4269401039" sldId="285"/>
            <ac:spMk id="3" creationId="{A9BD79C2-9A00-24D5-BDF9-159F332C5DB1}"/>
          </ac:spMkLst>
        </pc:spChg>
      </pc:sldChg>
      <pc:sldChg chg="modSp new mod">
        <pc:chgData name="Ranjit, Samar" userId="7215bc9e-e88c-4263-9000-3cd5673a76e1" providerId="ADAL" clId="{091DA6F0-C615-51F9-9F5D-BDFE7575F87F}" dt="2026-02-12T23:41:33.247" v="7583" actId="20577"/>
        <pc:sldMkLst>
          <pc:docMk/>
          <pc:sldMk cId="4166349987" sldId="286"/>
        </pc:sldMkLst>
        <pc:spChg chg="mod">
          <ac:chgData name="Ranjit, Samar" userId="7215bc9e-e88c-4263-9000-3cd5673a76e1" providerId="ADAL" clId="{091DA6F0-C615-51F9-9F5D-BDFE7575F87F}" dt="2026-02-12T23:36:50.376" v="7271" actId="1076"/>
          <ac:spMkLst>
            <pc:docMk/>
            <pc:sldMk cId="4166349987" sldId="286"/>
            <ac:spMk id="2" creationId="{74F26BBF-82B8-A820-6B4A-BC01B5FCFD1B}"/>
          </ac:spMkLst>
        </pc:spChg>
        <pc:spChg chg="mod">
          <ac:chgData name="Ranjit, Samar" userId="7215bc9e-e88c-4263-9000-3cd5673a76e1" providerId="ADAL" clId="{091DA6F0-C615-51F9-9F5D-BDFE7575F87F}" dt="2026-02-12T23:41:33.247" v="7583" actId="20577"/>
          <ac:spMkLst>
            <pc:docMk/>
            <pc:sldMk cId="4166349987" sldId="286"/>
            <ac:spMk id="3" creationId="{F286BF84-36F3-3EE1-00E4-A6B3B38DC7CF}"/>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C7C332B-7BBC-F340-969A-CE9BBEF35095}" type="datetimeFigureOut">
              <a:rPr lang="en-US" smtClean="0"/>
              <a:t>2/13/26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BE11742-AE36-EC4A-BC7A-F4F5A3B8117D}" type="slidenum">
              <a:rPr lang="en-US" smtClean="0"/>
              <a:t>‹#›</a:t>
            </a:fld>
            <a:endParaRPr lang="en-US"/>
          </a:p>
        </p:txBody>
      </p:sp>
    </p:spTree>
    <p:extLst>
      <p:ext uri="{BB962C8B-B14F-4D97-AF65-F5344CB8AC3E}">
        <p14:creationId xmlns:p14="http://schemas.microsoft.com/office/powerpoint/2010/main" val="6226244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BE11742-AE36-EC4A-BC7A-F4F5A3B8117D}" type="slidenum">
              <a:rPr lang="en-US" smtClean="0"/>
              <a:t>3</a:t>
            </a:fld>
            <a:endParaRPr lang="en-US"/>
          </a:p>
        </p:txBody>
      </p:sp>
    </p:spTree>
    <p:extLst>
      <p:ext uri="{BB962C8B-B14F-4D97-AF65-F5344CB8AC3E}">
        <p14:creationId xmlns:p14="http://schemas.microsoft.com/office/powerpoint/2010/main" val="15623034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BE11742-AE36-EC4A-BC7A-F4F5A3B8117D}" type="slidenum">
              <a:rPr lang="en-US" smtClean="0"/>
              <a:t>5</a:t>
            </a:fld>
            <a:endParaRPr lang="en-US"/>
          </a:p>
        </p:txBody>
      </p:sp>
    </p:spTree>
    <p:extLst>
      <p:ext uri="{BB962C8B-B14F-4D97-AF65-F5344CB8AC3E}">
        <p14:creationId xmlns:p14="http://schemas.microsoft.com/office/powerpoint/2010/main" val="29785694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A4DF7B-03E7-4C43-9157-6F1346638E2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56EA689-2B05-5B43-1DE9-3021B70AEEAE}"/>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EBE0EFFE-18EC-9AB5-5B6B-4247686D3D4E}"/>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812ACB6B-4317-42B6-8824-21128DE89FBE}"/>
              </a:ext>
            </a:extLst>
          </p:cNvPr>
          <p:cNvSpPr>
            <a:spLocks noGrp="1"/>
          </p:cNvSpPr>
          <p:nvPr>
            <p:ph type="sldNum" sz="quarter" idx="5"/>
          </p:nvPr>
        </p:nvSpPr>
        <p:spPr/>
        <p:txBody>
          <a:bodyPr/>
          <a:lstStyle/>
          <a:p>
            <a:fld id="{2BE11742-AE36-EC4A-BC7A-F4F5A3B8117D}" type="slidenum">
              <a:rPr lang="en-US" smtClean="0"/>
              <a:t>6</a:t>
            </a:fld>
            <a:endParaRPr lang="en-US"/>
          </a:p>
        </p:txBody>
      </p:sp>
    </p:spTree>
    <p:extLst>
      <p:ext uri="{BB962C8B-B14F-4D97-AF65-F5344CB8AC3E}">
        <p14:creationId xmlns:p14="http://schemas.microsoft.com/office/powerpoint/2010/main" val="38105692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296E25-A551-15FD-076B-66C32FF53D8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C6A4676-1002-C8E8-16E0-EE6F73DEA2B8}"/>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880FAF51-2AAB-1635-2CFA-B876815F5350}"/>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7A9363E2-5112-55ED-6919-861E43743456}"/>
              </a:ext>
            </a:extLst>
          </p:cNvPr>
          <p:cNvSpPr>
            <a:spLocks noGrp="1"/>
          </p:cNvSpPr>
          <p:nvPr>
            <p:ph type="sldNum" sz="quarter" idx="5"/>
          </p:nvPr>
        </p:nvSpPr>
        <p:spPr/>
        <p:txBody>
          <a:bodyPr/>
          <a:lstStyle/>
          <a:p>
            <a:fld id="{2BE11742-AE36-EC4A-BC7A-F4F5A3B8117D}" type="slidenum">
              <a:rPr lang="en-US" smtClean="0"/>
              <a:t>7</a:t>
            </a:fld>
            <a:endParaRPr lang="en-US"/>
          </a:p>
        </p:txBody>
      </p:sp>
    </p:spTree>
    <p:extLst>
      <p:ext uri="{BB962C8B-B14F-4D97-AF65-F5344CB8AC3E}">
        <p14:creationId xmlns:p14="http://schemas.microsoft.com/office/powerpoint/2010/main" val="1937176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BE11742-AE36-EC4A-BC7A-F4F5A3B8117D}" type="slidenum">
              <a:rPr lang="en-US" smtClean="0"/>
              <a:t>23</a:t>
            </a:fld>
            <a:endParaRPr lang="en-US"/>
          </a:p>
        </p:txBody>
      </p:sp>
    </p:spTree>
    <p:extLst>
      <p:ext uri="{BB962C8B-B14F-4D97-AF65-F5344CB8AC3E}">
        <p14:creationId xmlns:p14="http://schemas.microsoft.com/office/powerpoint/2010/main" val="320086464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Master" Target="../slideMasters/slideMaster1.xml"/><Relationship Id="rId5" Type="http://schemas.openxmlformats.org/officeDocument/2006/relationships/image" Target="../media/image20.jpg"/><Relationship Id="rId4" Type="http://schemas.openxmlformats.org/officeDocument/2006/relationships/image" Target="../media/image19.jpg"/></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22.jp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5992CB84-2E59-9790-15CE-6B6A4BA26B48}"/>
              </a:ext>
              <a:ext uri="{C183D7F6-B498-43B3-948B-1728B52AA6E4}">
                <adec:decorative xmlns:adec="http://schemas.microsoft.com/office/drawing/2017/decorative" val="1"/>
              </a:ext>
            </a:extLst>
          </p:cNvPr>
          <p:cNvSpPr/>
          <p:nvPr/>
        </p:nvSpPr>
        <p:spPr>
          <a:xfrm>
            <a:off x="0" y="0"/>
            <a:ext cx="12192000" cy="1761167"/>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F227C82-C15D-DD91-9446-76ECE7FBB8F9}"/>
              </a:ext>
            </a:extLst>
          </p:cNvPr>
          <p:cNvSpPr>
            <a:spLocks noGrp="1"/>
          </p:cNvSpPr>
          <p:nvPr>
            <p:ph type="ctrTitle" hasCustomPrompt="1"/>
          </p:nvPr>
        </p:nvSpPr>
        <p:spPr>
          <a:xfrm>
            <a:off x="288099" y="1761167"/>
            <a:ext cx="6255205" cy="3827166"/>
          </a:xfrm>
        </p:spPr>
        <p:txBody>
          <a:bodyPr anchor="b">
            <a:normAutofit/>
          </a:bodyPr>
          <a:lstStyle>
            <a:lvl1pPr algn="l">
              <a:defRPr sz="5400" spc="150" baseline="0">
                <a:solidFill>
                  <a:schemeClr val="tx2"/>
                </a:solidFill>
              </a:defRPr>
            </a:lvl1pPr>
          </a:lstStyle>
          <a:p>
            <a:r>
              <a:rPr lang="en-US" dirty="0"/>
              <a:t>CLICK TO EDIT MASTER TITLE STYLE</a:t>
            </a:r>
          </a:p>
        </p:txBody>
      </p:sp>
      <p:sp>
        <p:nvSpPr>
          <p:cNvPr id="3" name="Subtitle 2">
            <a:extLst>
              <a:ext uri="{FF2B5EF4-FFF2-40B4-BE49-F238E27FC236}">
                <a16:creationId xmlns:a16="http://schemas.microsoft.com/office/drawing/2014/main" id="{738ACAE1-6F38-180D-B778-27F9F1207EFD}"/>
              </a:ext>
            </a:extLst>
          </p:cNvPr>
          <p:cNvSpPr>
            <a:spLocks noGrp="1"/>
          </p:cNvSpPr>
          <p:nvPr>
            <p:ph type="subTitle" idx="1" hasCustomPrompt="1"/>
          </p:nvPr>
        </p:nvSpPr>
        <p:spPr>
          <a:xfrm>
            <a:off x="288099" y="5588333"/>
            <a:ext cx="6255205" cy="671550"/>
          </a:xfrm>
        </p:spPr>
        <p:txBody>
          <a:bodyPr>
            <a:normAutofit/>
          </a:bodyPr>
          <a:lstStyle>
            <a:lvl1pPr marL="0" indent="0" algn="l">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text styles</a:t>
            </a:r>
          </a:p>
        </p:txBody>
      </p:sp>
      <p:pic>
        <p:nvPicPr>
          <p:cNvPr id="23" name="Picture 22">
            <a:extLst>
              <a:ext uri="{FF2B5EF4-FFF2-40B4-BE49-F238E27FC236}">
                <a16:creationId xmlns:a16="http://schemas.microsoft.com/office/drawing/2014/main" id="{C1100FFA-7370-3098-53A1-548D0E5617BF}"/>
              </a:ext>
              <a:ext uri="{C183D7F6-B498-43B3-948B-1728B52AA6E4}">
                <adec:decorative xmlns:adec="http://schemas.microsoft.com/office/drawing/2017/decorative" val="1"/>
              </a:ext>
            </a:extLst>
          </p:cNvPr>
          <p:cNvPicPr>
            <a:picLocks noChangeAspect="1"/>
          </p:cNvPicPr>
          <p:nvPr/>
        </p:nvPicPr>
        <p:blipFill>
          <a:blip r:embed="rId2"/>
          <a:srcRect l="6892" r="6892"/>
          <a:stretch/>
        </p:blipFill>
        <p:spPr>
          <a:xfrm>
            <a:off x="6887688" y="352803"/>
            <a:ext cx="5304312" cy="6152394"/>
          </a:xfrm>
          <a:prstGeom prst="rect">
            <a:avLst/>
          </a:prstGeom>
        </p:spPr>
      </p:pic>
      <p:sp>
        <p:nvSpPr>
          <p:cNvPr id="5" name="Picture Placeholder 8">
            <a:extLst>
              <a:ext uri="{FF2B5EF4-FFF2-40B4-BE49-F238E27FC236}">
                <a16:creationId xmlns:a16="http://schemas.microsoft.com/office/drawing/2014/main" id="{B6D426D2-F400-3DD1-192B-23A6A40F9F4D}"/>
              </a:ext>
            </a:extLst>
          </p:cNvPr>
          <p:cNvSpPr>
            <a:spLocks noGrp="1"/>
          </p:cNvSpPr>
          <p:nvPr>
            <p:ph type="pic" sz="quarter" idx="13" hasCustomPrompt="1"/>
          </p:nvPr>
        </p:nvSpPr>
        <p:spPr>
          <a:xfrm>
            <a:off x="6887688" y="352803"/>
            <a:ext cx="5304312" cy="6152394"/>
          </a:xfrm>
          <a:gradFill>
            <a:gsLst>
              <a:gs pos="0">
                <a:schemeClr val="bg1">
                  <a:alpha val="0"/>
                </a:schemeClr>
              </a:gs>
              <a:gs pos="100000">
                <a:schemeClr val="bg1">
                  <a:alpha val="40000"/>
                </a:schemeClr>
              </a:gs>
            </a:gsLst>
            <a:lin ang="5400000" scaled="1"/>
          </a:gradFill>
        </p:spPr>
        <p:txBody>
          <a:bodyPr lIns="457200" tIns="457200" rIns="457200" bIns="457200" anchor="b">
            <a:normAutofit/>
          </a:bodyPr>
          <a:lstStyle>
            <a:lvl1pPr marL="0" indent="0" algn="l">
              <a:buNone/>
              <a:defRPr sz="1800">
                <a:solidFill>
                  <a:schemeClr val="tx1"/>
                </a:solidFill>
              </a:defRPr>
            </a:lvl1pPr>
          </a:lstStyle>
          <a:p>
            <a:r>
              <a:rPr lang="en-US" dirty="0"/>
              <a:t>Optional: Click the icon in the center to add a custom image. </a:t>
            </a:r>
            <a:br>
              <a:rPr lang="en-US" dirty="0"/>
            </a:br>
            <a:r>
              <a:rPr lang="en-US" dirty="0"/>
              <a:t>Be careful not to move the frame, or the placeholder image beneath may peek through.</a:t>
            </a:r>
            <a:br>
              <a:rPr lang="en-US" dirty="0"/>
            </a:br>
            <a:r>
              <a:rPr lang="en-US" dirty="0"/>
              <a:t>Delete the frame if you don’t want to customize the image.</a:t>
            </a:r>
          </a:p>
        </p:txBody>
      </p:sp>
      <p:sp>
        <p:nvSpPr>
          <p:cNvPr id="4" name="Date Placeholder 3">
            <a:extLst>
              <a:ext uri="{FF2B5EF4-FFF2-40B4-BE49-F238E27FC236}">
                <a16:creationId xmlns:a16="http://schemas.microsoft.com/office/drawing/2014/main" id="{C6BD34BC-F97D-4FF5-24C8-5F11D66044BE}"/>
              </a:ext>
            </a:extLst>
          </p:cNvPr>
          <p:cNvSpPr>
            <a:spLocks noGrp="1"/>
          </p:cNvSpPr>
          <p:nvPr>
            <p:ph type="dt" sz="half" idx="14"/>
          </p:nvPr>
        </p:nvSpPr>
        <p:spPr>
          <a:xfrm>
            <a:off x="608138" y="6492875"/>
            <a:ext cx="2734502" cy="365125"/>
          </a:xfrm>
        </p:spPr>
        <p:txBody>
          <a:bodyPr/>
          <a:lstStyle/>
          <a:p>
            <a:fld id="{8A60A3F5-120A-A64C-8514-4F9CB3D10376}" type="datetimeFigureOut">
              <a:rPr lang="en-US" smtClean="0"/>
              <a:pPr/>
              <a:t>2/13/26</a:t>
            </a:fld>
            <a:endParaRPr lang="en-US"/>
          </a:p>
        </p:txBody>
      </p:sp>
      <p:sp>
        <p:nvSpPr>
          <p:cNvPr id="6" name="Footer Placeholder 5">
            <a:extLst>
              <a:ext uri="{FF2B5EF4-FFF2-40B4-BE49-F238E27FC236}">
                <a16:creationId xmlns:a16="http://schemas.microsoft.com/office/drawing/2014/main" id="{779B827A-F436-38D8-7C92-B979B14587FB}"/>
              </a:ext>
            </a:extLst>
          </p:cNvPr>
          <p:cNvSpPr>
            <a:spLocks noGrp="1"/>
          </p:cNvSpPr>
          <p:nvPr>
            <p:ph type="ftr" sz="quarter" idx="15"/>
          </p:nvPr>
        </p:nvSpPr>
        <p:spPr>
          <a:xfrm>
            <a:off x="3499494" y="6492876"/>
            <a:ext cx="8081444" cy="365125"/>
          </a:xfrm>
        </p:spPr>
        <p:txBody>
          <a:bodyPr/>
          <a:lstStyle/>
          <a:p>
            <a:endParaRPr lang="en-US" dirty="0"/>
          </a:p>
        </p:txBody>
      </p:sp>
      <p:sp>
        <p:nvSpPr>
          <p:cNvPr id="8" name="Slide Number Placeholder 7">
            <a:extLst>
              <a:ext uri="{FF2B5EF4-FFF2-40B4-BE49-F238E27FC236}">
                <a16:creationId xmlns:a16="http://schemas.microsoft.com/office/drawing/2014/main" id="{FA269407-F89A-625D-EC35-284BD92EFCC7}"/>
              </a:ext>
            </a:extLst>
          </p:cNvPr>
          <p:cNvSpPr>
            <a:spLocks noGrp="1"/>
          </p:cNvSpPr>
          <p:nvPr>
            <p:ph type="sldNum" sz="quarter" idx="16"/>
          </p:nvPr>
        </p:nvSpPr>
        <p:spPr>
          <a:xfrm>
            <a:off x="11737792" y="6492875"/>
            <a:ext cx="454208" cy="365125"/>
          </a:xfrm>
        </p:spPr>
        <p:txBody>
          <a:bodyPr/>
          <a:lstStyle/>
          <a:p>
            <a:fld id="{8179B124-EE6F-DB4E-A403-682A40579A9A}" type="slidenum">
              <a:rPr lang="en-US" smtClean="0"/>
              <a:pPr/>
              <a:t>‹#›</a:t>
            </a:fld>
            <a:endParaRPr lang="en-US"/>
          </a:p>
        </p:txBody>
      </p:sp>
      <p:pic>
        <p:nvPicPr>
          <p:cNvPr id="9" name="Picture 8">
            <a:extLst>
              <a:ext uri="{FF2B5EF4-FFF2-40B4-BE49-F238E27FC236}">
                <a16:creationId xmlns:a16="http://schemas.microsoft.com/office/drawing/2014/main" id="{519CF1DA-ED74-4357-F996-7300F464F1CC}"/>
              </a:ext>
            </a:extLst>
          </p:cNvPr>
          <p:cNvPicPr>
            <a:picLocks noChangeAspect="1"/>
          </p:cNvPicPr>
          <p:nvPr userDrawn="1"/>
        </p:nvPicPr>
        <p:blipFill>
          <a:blip r:embed="rId3"/>
          <a:srcRect/>
          <a:stretch/>
        </p:blipFill>
        <p:spPr>
          <a:xfrm>
            <a:off x="288099" y="352803"/>
            <a:ext cx="2743200" cy="821005"/>
          </a:xfrm>
          <a:prstGeom prst="rect">
            <a:avLst/>
          </a:prstGeom>
        </p:spPr>
      </p:pic>
      <p:pic>
        <p:nvPicPr>
          <p:cNvPr id="10" name="Picture 9">
            <a:extLst>
              <a:ext uri="{FF2B5EF4-FFF2-40B4-BE49-F238E27FC236}">
                <a16:creationId xmlns:a16="http://schemas.microsoft.com/office/drawing/2014/main" id="{C6CAE5C0-C894-1149-D01C-4BA73B2295BC}"/>
              </a:ext>
              <a:ext uri="{C183D7F6-B498-43B3-948B-1728B52AA6E4}">
                <adec:decorative xmlns:adec="http://schemas.microsoft.com/office/drawing/2017/decorative" val="1"/>
              </a:ext>
            </a:extLst>
          </p:cNvPr>
          <p:cNvPicPr>
            <a:picLocks/>
          </p:cNvPicPr>
          <p:nvPr userDrawn="1"/>
        </p:nvPicPr>
        <p:blipFill>
          <a:blip r:embed="rId4"/>
          <a:stretch/>
        </p:blipFill>
        <p:spPr>
          <a:xfrm flipH="1">
            <a:off x="0" y="1740098"/>
            <a:ext cx="6885432" cy="182880"/>
          </a:xfrm>
          <a:prstGeom prst="rect">
            <a:avLst/>
          </a:prstGeom>
        </p:spPr>
      </p:pic>
    </p:spTree>
    <p:extLst>
      <p:ext uri="{BB962C8B-B14F-4D97-AF65-F5344CB8AC3E}">
        <p14:creationId xmlns:p14="http://schemas.microsoft.com/office/powerpoint/2010/main" val="13160124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Big Picture with Caption">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154AA94-6C8E-83C9-2FBA-64F5EBC8F0CC}"/>
              </a:ext>
              <a:ext uri="{C183D7F6-B498-43B3-948B-1728B52AA6E4}">
                <adec:decorative xmlns:adec="http://schemas.microsoft.com/office/drawing/2017/decorative" val="1"/>
              </a:ext>
            </a:extLst>
          </p:cNvPr>
          <p:cNvPicPr>
            <a:picLocks noChangeAspect="1"/>
          </p:cNvPicPr>
          <p:nvPr/>
        </p:nvPicPr>
        <p:blipFill>
          <a:blip r:embed="rId2"/>
          <a:srcRect/>
          <a:stretch/>
        </p:blipFill>
        <p:spPr>
          <a:xfrm>
            <a:off x="5334000" y="0"/>
            <a:ext cx="6858000" cy="6858000"/>
          </a:xfrm>
          <a:custGeom>
            <a:avLst/>
            <a:gdLst>
              <a:gd name="connsiteX0" fmla="*/ 0 w 6858000"/>
              <a:gd name="connsiteY0" fmla="*/ 0 h 6858000"/>
              <a:gd name="connsiteX1" fmla="*/ 6858000 w 6858000"/>
              <a:gd name="connsiteY1" fmla="*/ 0 h 6858000"/>
              <a:gd name="connsiteX2" fmla="*/ 6858000 w 6858000"/>
              <a:gd name="connsiteY2" fmla="*/ 6858000 h 6858000"/>
              <a:gd name="connsiteX3" fmla="*/ 0 w 6858000"/>
              <a:gd name="connsiteY3" fmla="*/ 6858000 h 6858000"/>
              <a:gd name="connsiteX4" fmla="*/ 0 w 6858000"/>
              <a:gd name="connsiteY4" fmla="*/ 4063452 h 6858000"/>
              <a:gd name="connsiteX5" fmla="*/ 497840 w 6858000"/>
              <a:gd name="connsiteY5" fmla="*/ 3460690 h 6858000"/>
              <a:gd name="connsiteX6" fmla="*/ 0 w 6858000"/>
              <a:gd name="connsiteY6" fmla="*/ 285792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58000" h="6858000">
                <a:moveTo>
                  <a:pt x="0" y="0"/>
                </a:moveTo>
                <a:lnTo>
                  <a:pt x="6858000" y="0"/>
                </a:lnTo>
                <a:lnTo>
                  <a:pt x="6858000" y="6858000"/>
                </a:lnTo>
                <a:lnTo>
                  <a:pt x="0" y="6858000"/>
                </a:lnTo>
                <a:lnTo>
                  <a:pt x="0" y="4063452"/>
                </a:lnTo>
                <a:lnTo>
                  <a:pt x="497840" y="3460690"/>
                </a:lnTo>
                <a:lnTo>
                  <a:pt x="0" y="2857926"/>
                </a:lnTo>
                <a:close/>
              </a:path>
            </a:pathLst>
          </a:custGeom>
        </p:spPr>
      </p:pic>
      <p:sp>
        <p:nvSpPr>
          <p:cNvPr id="6" name="Picture Placeholder 5">
            <a:extLst>
              <a:ext uri="{FF2B5EF4-FFF2-40B4-BE49-F238E27FC236}">
                <a16:creationId xmlns:a16="http://schemas.microsoft.com/office/drawing/2014/main" id="{E3049668-4A8F-8AF4-17B4-C74FDB40BB5D}"/>
              </a:ext>
            </a:extLst>
          </p:cNvPr>
          <p:cNvSpPr>
            <a:spLocks noGrp="1"/>
          </p:cNvSpPr>
          <p:nvPr>
            <p:ph type="pic" sz="quarter" idx="18" hasCustomPrompt="1"/>
          </p:nvPr>
        </p:nvSpPr>
        <p:spPr>
          <a:xfrm>
            <a:off x="5333999" y="1"/>
            <a:ext cx="6857999" cy="6857999"/>
          </a:xfrm>
          <a:custGeom>
            <a:avLst/>
            <a:gdLst>
              <a:gd name="connsiteX0" fmla="*/ 0 w 6858000"/>
              <a:gd name="connsiteY0" fmla="*/ 0 h 6857999"/>
              <a:gd name="connsiteX1" fmla="*/ 6858000 w 6858000"/>
              <a:gd name="connsiteY1" fmla="*/ 0 h 6857999"/>
              <a:gd name="connsiteX2" fmla="*/ 6858000 w 6858000"/>
              <a:gd name="connsiteY2" fmla="*/ 6857999 h 6857999"/>
              <a:gd name="connsiteX3" fmla="*/ 0 w 6858000"/>
              <a:gd name="connsiteY3" fmla="*/ 6857999 h 6857999"/>
              <a:gd name="connsiteX4" fmla="*/ 0 w 6858000"/>
              <a:gd name="connsiteY4" fmla="*/ 4063452 h 6857999"/>
              <a:gd name="connsiteX5" fmla="*/ 497840 w 6858000"/>
              <a:gd name="connsiteY5" fmla="*/ 3460690 h 6857999"/>
              <a:gd name="connsiteX6" fmla="*/ 0 w 6858000"/>
              <a:gd name="connsiteY6" fmla="*/ 2857926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58000" h="6857999">
                <a:moveTo>
                  <a:pt x="0" y="0"/>
                </a:moveTo>
                <a:lnTo>
                  <a:pt x="6858000" y="0"/>
                </a:lnTo>
                <a:lnTo>
                  <a:pt x="6858000" y="6857999"/>
                </a:lnTo>
                <a:lnTo>
                  <a:pt x="0" y="6857999"/>
                </a:lnTo>
                <a:lnTo>
                  <a:pt x="0" y="4063452"/>
                </a:lnTo>
                <a:lnTo>
                  <a:pt x="497840" y="3460690"/>
                </a:lnTo>
                <a:lnTo>
                  <a:pt x="0" y="2857926"/>
                </a:lnTo>
                <a:close/>
              </a:path>
            </a:pathLst>
          </a:custGeom>
          <a:gradFill>
            <a:gsLst>
              <a:gs pos="25000">
                <a:schemeClr val="bg1">
                  <a:alpha val="0"/>
                </a:schemeClr>
              </a:gs>
              <a:gs pos="100000">
                <a:schemeClr val="bg1">
                  <a:alpha val="40000"/>
                </a:schemeClr>
              </a:gs>
            </a:gsLst>
            <a:lin ang="5400000" scaled="1"/>
          </a:gradFill>
        </p:spPr>
        <p:txBody>
          <a:bodyPr wrap="square" lIns="457200" tIns="457200" rIns="457200" bIns="457200" anchor="b">
            <a:noAutofit/>
          </a:bodyPr>
          <a:lstStyle>
            <a:lvl1pPr marL="0" indent="0" algn="l">
              <a:buNone/>
              <a:defRPr sz="1800">
                <a:solidFill>
                  <a:schemeClr val="tx1"/>
                </a:solidFill>
              </a:defRPr>
            </a:lvl1pPr>
          </a:lstStyle>
          <a:p>
            <a:r>
              <a:rPr lang="en-US" dirty="0"/>
              <a:t>Optional: Click the icon in the center to add a custom image. </a:t>
            </a:r>
            <a:br>
              <a:rPr lang="en-US" dirty="0"/>
            </a:br>
            <a:r>
              <a:rPr lang="en-US" dirty="0"/>
              <a:t>Be careful not to move the frame, or the placeholder image beneath may peek through.</a:t>
            </a:r>
            <a:br>
              <a:rPr lang="en-US" dirty="0"/>
            </a:br>
            <a:r>
              <a:rPr lang="en-US" dirty="0"/>
              <a:t>Delete the frame if you don’t want to customize the image.</a:t>
            </a:r>
          </a:p>
        </p:txBody>
      </p:sp>
      <p:sp>
        <p:nvSpPr>
          <p:cNvPr id="4" name="Text Placeholder 3">
            <a:extLst>
              <a:ext uri="{FF2B5EF4-FFF2-40B4-BE49-F238E27FC236}">
                <a16:creationId xmlns:a16="http://schemas.microsoft.com/office/drawing/2014/main" id="{B63A6AA5-9CD1-502A-C6B1-DAD0AFDA1030}"/>
              </a:ext>
            </a:extLst>
          </p:cNvPr>
          <p:cNvSpPr>
            <a:spLocks noGrp="1"/>
          </p:cNvSpPr>
          <p:nvPr>
            <p:ph type="body" sz="half" idx="2" hasCustomPrompt="1"/>
          </p:nvPr>
        </p:nvSpPr>
        <p:spPr>
          <a:xfrm>
            <a:off x="608138" y="3429000"/>
            <a:ext cx="4045142" cy="2556761"/>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When adding a custom image, be careful not to move the frame, or the bottom image may peek through.</a:t>
            </a:r>
          </a:p>
        </p:txBody>
      </p:sp>
      <p:sp>
        <p:nvSpPr>
          <p:cNvPr id="21" name="Date Placeholder 20">
            <a:extLst>
              <a:ext uri="{FF2B5EF4-FFF2-40B4-BE49-F238E27FC236}">
                <a16:creationId xmlns:a16="http://schemas.microsoft.com/office/drawing/2014/main" id="{7E88F7B4-3ADF-6404-8C1D-13E03B8BC090}"/>
              </a:ext>
            </a:extLst>
          </p:cNvPr>
          <p:cNvSpPr>
            <a:spLocks noGrp="1"/>
          </p:cNvSpPr>
          <p:nvPr>
            <p:ph type="dt" sz="half" idx="19"/>
          </p:nvPr>
        </p:nvSpPr>
        <p:spPr/>
        <p:txBody>
          <a:bodyPr/>
          <a:lstStyle/>
          <a:p>
            <a:fld id="{8A60A3F5-120A-A64C-8514-4F9CB3D10376}" type="datetimeFigureOut">
              <a:rPr lang="en-US" smtClean="0"/>
              <a:pPr/>
              <a:t>2/13/26</a:t>
            </a:fld>
            <a:endParaRPr lang="en-US"/>
          </a:p>
        </p:txBody>
      </p:sp>
      <p:sp>
        <p:nvSpPr>
          <p:cNvPr id="22" name="Footer Placeholder 21">
            <a:extLst>
              <a:ext uri="{FF2B5EF4-FFF2-40B4-BE49-F238E27FC236}">
                <a16:creationId xmlns:a16="http://schemas.microsoft.com/office/drawing/2014/main" id="{7B682567-EB11-07E9-BEFD-ACE2156CD99B}"/>
              </a:ext>
            </a:extLst>
          </p:cNvPr>
          <p:cNvSpPr>
            <a:spLocks noGrp="1"/>
          </p:cNvSpPr>
          <p:nvPr>
            <p:ph type="ftr" sz="quarter" idx="20"/>
          </p:nvPr>
        </p:nvSpPr>
        <p:spPr/>
        <p:txBody>
          <a:bodyPr/>
          <a:lstStyle/>
          <a:p>
            <a:endParaRPr lang="en-US" dirty="0"/>
          </a:p>
        </p:txBody>
      </p:sp>
      <p:sp>
        <p:nvSpPr>
          <p:cNvPr id="23" name="Slide Number Placeholder 22">
            <a:extLst>
              <a:ext uri="{FF2B5EF4-FFF2-40B4-BE49-F238E27FC236}">
                <a16:creationId xmlns:a16="http://schemas.microsoft.com/office/drawing/2014/main" id="{3BAF39BA-9DFA-BAEE-5B10-3220677C0A60}"/>
              </a:ext>
            </a:extLst>
          </p:cNvPr>
          <p:cNvSpPr>
            <a:spLocks noGrp="1"/>
          </p:cNvSpPr>
          <p:nvPr>
            <p:ph type="sldNum" sz="quarter" idx="21"/>
          </p:nvPr>
        </p:nvSpPr>
        <p:spPr/>
        <p:txBody>
          <a:bodyPr/>
          <a:lstStyle/>
          <a:p>
            <a:fld id="{8179B124-EE6F-DB4E-A403-682A40579A9A}" type="slidenum">
              <a:rPr lang="en-US" smtClean="0"/>
              <a:pPr/>
              <a:t>‹#›</a:t>
            </a:fld>
            <a:endParaRPr lang="en-US"/>
          </a:p>
        </p:txBody>
      </p:sp>
      <p:sp>
        <p:nvSpPr>
          <p:cNvPr id="3" name="Title 1">
            <a:extLst>
              <a:ext uri="{FF2B5EF4-FFF2-40B4-BE49-F238E27FC236}">
                <a16:creationId xmlns:a16="http://schemas.microsoft.com/office/drawing/2014/main" id="{5934830D-FBB2-5A9E-6DE0-C3A239A25306}"/>
              </a:ext>
            </a:extLst>
          </p:cNvPr>
          <p:cNvSpPr>
            <a:spLocks noGrp="1"/>
          </p:cNvSpPr>
          <p:nvPr>
            <p:ph type="title"/>
          </p:nvPr>
        </p:nvSpPr>
        <p:spPr>
          <a:xfrm>
            <a:off x="608138" y="619759"/>
            <a:ext cx="4045142" cy="2506278"/>
          </a:xfrm>
        </p:spPr>
        <p:txBody>
          <a:bodyPr>
            <a:normAutofit/>
          </a:bodyPr>
          <a:lstStyle>
            <a:lvl1pPr>
              <a:defRPr sz="4000"/>
            </a:lvl1pPr>
          </a:lstStyle>
          <a:p>
            <a:r>
              <a:rPr lang="en-US"/>
              <a:t>Click to edit Master title style</a:t>
            </a:r>
            <a:endParaRPr lang="en-US" dirty="0"/>
          </a:p>
        </p:txBody>
      </p:sp>
    </p:spTree>
    <p:extLst>
      <p:ext uri="{BB962C8B-B14F-4D97-AF65-F5344CB8AC3E}">
        <p14:creationId xmlns:p14="http://schemas.microsoft.com/office/powerpoint/2010/main" val="37185201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ext with Color Block - 2 column">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B06C98F6-1BE6-7690-A88D-7E1F54A972A8}"/>
              </a:ext>
              <a:ext uri="{C183D7F6-B498-43B3-948B-1728B52AA6E4}">
                <adec:decorative xmlns:adec="http://schemas.microsoft.com/office/drawing/2017/decorative" val="1"/>
              </a:ext>
            </a:extLst>
          </p:cNvPr>
          <p:cNvSpPr/>
          <p:nvPr/>
        </p:nvSpPr>
        <p:spPr>
          <a:xfrm>
            <a:off x="6096000" y="0"/>
            <a:ext cx="6096000" cy="6858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 Placeholder 4">
            <a:extLst>
              <a:ext uri="{FF2B5EF4-FFF2-40B4-BE49-F238E27FC236}">
                <a16:creationId xmlns:a16="http://schemas.microsoft.com/office/drawing/2014/main" id="{11B958C2-046F-C838-40E5-86B102C15D30}"/>
              </a:ext>
            </a:extLst>
          </p:cNvPr>
          <p:cNvSpPr>
            <a:spLocks noGrp="1"/>
          </p:cNvSpPr>
          <p:nvPr>
            <p:ph type="body" sz="quarter" idx="3" hasCustomPrompt="1"/>
          </p:nvPr>
        </p:nvSpPr>
        <p:spPr>
          <a:xfrm>
            <a:off x="7940766" y="2193789"/>
            <a:ext cx="2403543" cy="692497"/>
          </a:xfrm>
          <a:solidFill>
            <a:schemeClr val="tx1"/>
          </a:solidFill>
        </p:spPr>
        <p:txBody>
          <a:bodyPr wrap="none" lIns="182880" tIns="91440" rIns="182880" anchor="ctr" anchorCtr="0">
            <a:spAutoFit/>
          </a:bodyPr>
          <a:lstStyle>
            <a:lvl1pPr marL="0" indent="0" algn="ctr">
              <a:lnSpc>
                <a:spcPct val="100000"/>
              </a:lnSpc>
              <a:buNone/>
              <a:defRPr sz="3600" b="1" spc="150" baseline="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CALLOUT</a:t>
            </a:r>
          </a:p>
        </p:txBody>
      </p:sp>
      <p:sp>
        <p:nvSpPr>
          <p:cNvPr id="6" name="Content Placeholder 5">
            <a:extLst>
              <a:ext uri="{FF2B5EF4-FFF2-40B4-BE49-F238E27FC236}">
                <a16:creationId xmlns:a16="http://schemas.microsoft.com/office/drawing/2014/main" id="{4CA84315-61EC-C4BD-1947-D38A94E7E860}"/>
              </a:ext>
            </a:extLst>
          </p:cNvPr>
          <p:cNvSpPr>
            <a:spLocks noGrp="1"/>
          </p:cNvSpPr>
          <p:nvPr>
            <p:ph sz="quarter" idx="4"/>
          </p:nvPr>
        </p:nvSpPr>
        <p:spPr>
          <a:xfrm>
            <a:off x="6704136" y="3139440"/>
            <a:ext cx="4876802" cy="3050222"/>
          </a:xfrm>
        </p:spPr>
        <p:txBody>
          <a:bodyPr/>
          <a:lstStyle>
            <a:lvl1pPr marL="0" indent="0" algn="ctr">
              <a:buNone/>
              <a:defRPr>
                <a:solidFill>
                  <a:schemeClr val="bg1"/>
                </a:solidFill>
              </a:defRPr>
            </a:lvl1pPr>
            <a:lvl2pPr marL="457200" indent="0" algn="ctr">
              <a:buNone/>
              <a:defRPr/>
            </a:lvl2pPr>
            <a:lvl3pPr algn="ctr">
              <a:defRPr/>
            </a:lvl3pPr>
            <a:lvl4pPr algn="ctr">
              <a:defRPr/>
            </a:lvl4pPr>
            <a:lvl5pPr algn="ctr">
              <a:defRPr/>
            </a:lvl5pPr>
          </a:lstStyle>
          <a:p>
            <a:pPr lvl="0"/>
            <a:r>
              <a:rPr lang="en-US" dirty="0"/>
              <a:t>Click to edit Master text styles</a:t>
            </a:r>
          </a:p>
        </p:txBody>
      </p:sp>
      <p:sp>
        <p:nvSpPr>
          <p:cNvPr id="7" name="Date Placeholder 6">
            <a:extLst>
              <a:ext uri="{FF2B5EF4-FFF2-40B4-BE49-F238E27FC236}">
                <a16:creationId xmlns:a16="http://schemas.microsoft.com/office/drawing/2014/main" id="{315266ED-5147-6F25-73F0-AC7294412B02}"/>
              </a:ext>
            </a:extLst>
          </p:cNvPr>
          <p:cNvSpPr>
            <a:spLocks noGrp="1"/>
          </p:cNvSpPr>
          <p:nvPr>
            <p:ph type="dt" sz="half" idx="10"/>
          </p:nvPr>
        </p:nvSpPr>
        <p:spPr/>
        <p:txBody>
          <a:bodyPr/>
          <a:lstStyle/>
          <a:p>
            <a:fld id="{8A60A3F5-120A-A64C-8514-4F9CB3D10376}" type="datetimeFigureOut">
              <a:rPr lang="en-US" smtClean="0"/>
              <a:t>2/13/26</a:t>
            </a:fld>
            <a:endParaRPr lang="en-US"/>
          </a:p>
        </p:txBody>
      </p:sp>
      <p:sp>
        <p:nvSpPr>
          <p:cNvPr id="8" name="Footer Placeholder 7">
            <a:extLst>
              <a:ext uri="{FF2B5EF4-FFF2-40B4-BE49-F238E27FC236}">
                <a16:creationId xmlns:a16="http://schemas.microsoft.com/office/drawing/2014/main" id="{26E4DCBE-66D9-F157-C37B-0B55EA5C7C1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1AEB7F6-D878-689A-E7DD-9B0E4E283BC4}"/>
              </a:ext>
            </a:extLst>
          </p:cNvPr>
          <p:cNvSpPr>
            <a:spLocks noGrp="1"/>
          </p:cNvSpPr>
          <p:nvPr>
            <p:ph type="sldNum" sz="quarter" idx="12"/>
          </p:nvPr>
        </p:nvSpPr>
        <p:spPr/>
        <p:txBody>
          <a:bodyPr/>
          <a:lstStyle/>
          <a:p>
            <a:fld id="{8179B124-EE6F-DB4E-A403-682A40579A9A}" type="slidenum">
              <a:rPr lang="en-US" smtClean="0"/>
              <a:t>‹#›</a:t>
            </a:fld>
            <a:endParaRPr lang="en-US"/>
          </a:p>
        </p:txBody>
      </p:sp>
      <p:sp>
        <p:nvSpPr>
          <p:cNvPr id="11" name="Text Placeholder 3">
            <a:extLst>
              <a:ext uri="{FF2B5EF4-FFF2-40B4-BE49-F238E27FC236}">
                <a16:creationId xmlns:a16="http://schemas.microsoft.com/office/drawing/2014/main" id="{CB6D8E76-7443-829D-3BDF-53D63BEA8469}"/>
              </a:ext>
            </a:extLst>
          </p:cNvPr>
          <p:cNvSpPr>
            <a:spLocks noGrp="1"/>
          </p:cNvSpPr>
          <p:nvPr>
            <p:ph type="body" sz="half" idx="2"/>
          </p:nvPr>
        </p:nvSpPr>
        <p:spPr>
          <a:xfrm>
            <a:off x="608138" y="3429000"/>
            <a:ext cx="4743580" cy="2556761"/>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12" name="Title 1">
            <a:extLst>
              <a:ext uri="{FF2B5EF4-FFF2-40B4-BE49-F238E27FC236}">
                <a16:creationId xmlns:a16="http://schemas.microsoft.com/office/drawing/2014/main" id="{229E924E-32C2-34F9-21F3-FE6656ED345D}"/>
              </a:ext>
            </a:extLst>
          </p:cNvPr>
          <p:cNvSpPr>
            <a:spLocks noGrp="1"/>
          </p:cNvSpPr>
          <p:nvPr>
            <p:ph type="title"/>
          </p:nvPr>
        </p:nvSpPr>
        <p:spPr>
          <a:xfrm>
            <a:off x="608138" y="619759"/>
            <a:ext cx="4743580" cy="2506278"/>
          </a:xfrm>
        </p:spPr>
        <p:txBody>
          <a:bodyPr>
            <a:normAutofit/>
          </a:bodyPr>
          <a:lstStyle>
            <a:lvl1pPr>
              <a:defRPr sz="4000"/>
            </a:lvl1pPr>
          </a:lstStyle>
          <a:p>
            <a:r>
              <a:rPr lang="en-US"/>
              <a:t>Click to edit Master title style</a:t>
            </a:r>
            <a:endParaRPr lang="en-US" dirty="0"/>
          </a:p>
        </p:txBody>
      </p:sp>
    </p:spTree>
    <p:extLst>
      <p:ext uri="{BB962C8B-B14F-4D97-AF65-F5344CB8AC3E}">
        <p14:creationId xmlns:p14="http://schemas.microsoft.com/office/powerpoint/2010/main" val="234953392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olor Block - 2 column">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B06C98F6-1BE6-7690-A88D-7E1F54A972A8}"/>
              </a:ext>
              <a:ext uri="{C183D7F6-B498-43B3-948B-1728B52AA6E4}">
                <adec:decorative xmlns:adec="http://schemas.microsoft.com/office/drawing/2017/decorative" val="1"/>
              </a:ext>
            </a:extLst>
          </p:cNvPr>
          <p:cNvSpPr/>
          <p:nvPr/>
        </p:nvSpPr>
        <p:spPr>
          <a:xfrm>
            <a:off x="6096000" y="0"/>
            <a:ext cx="6096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A99B2DC-ECD6-8854-2B5F-037D2BD1A8F4}"/>
              </a:ext>
              <a:ext uri="{C183D7F6-B498-43B3-948B-1728B52AA6E4}">
                <adec:decorative xmlns:adec="http://schemas.microsoft.com/office/drawing/2017/decorative" val="1"/>
              </a:ext>
            </a:extLst>
          </p:cNvPr>
          <p:cNvSpPr/>
          <p:nvPr/>
        </p:nvSpPr>
        <p:spPr>
          <a:xfrm>
            <a:off x="0" y="0"/>
            <a:ext cx="6096000" cy="6858000"/>
          </a:xfrm>
          <a:prstGeom prst="rect">
            <a:avLst/>
          </a:prstGeom>
          <a:solidFill>
            <a:srgbClr val="D7BD8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3">
            <a:extLst>
              <a:ext uri="{FF2B5EF4-FFF2-40B4-BE49-F238E27FC236}">
                <a16:creationId xmlns:a16="http://schemas.microsoft.com/office/drawing/2014/main" id="{778CA17B-BFC1-E0F0-179B-A7F447E276BB}"/>
              </a:ext>
            </a:extLst>
          </p:cNvPr>
          <p:cNvSpPr>
            <a:spLocks noGrp="1"/>
          </p:cNvSpPr>
          <p:nvPr>
            <p:ph sz="half" idx="2"/>
          </p:nvPr>
        </p:nvSpPr>
        <p:spPr>
          <a:xfrm>
            <a:off x="608137" y="3139440"/>
            <a:ext cx="4876801" cy="3050222"/>
          </a:xfrm>
        </p:spPr>
        <p:txBody>
          <a:bodyPr/>
          <a:lstStyle>
            <a:lvl1pPr marL="0" indent="0" algn="ctr">
              <a:buNone/>
              <a:defRPr>
                <a:solidFill>
                  <a:schemeClr val="bg1"/>
                </a:solidFill>
              </a:defRPr>
            </a:lvl1pPr>
            <a:lvl2pPr algn="ctr">
              <a:defRPr/>
            </a:lvl2pPr>
            <a:lvl3pPr algn="ctr">
              <a:defRPr/>
            </a:lvl3pPr>
            <a:lvl4pPr algn="ctr">
              <a:defRPr/>
            </a:lvl4pPr>
            <a:lvl5pPr algn="ctr">
              <a:defRPr/>
            </a:lvl5pPr>
          </a:lstStyle>
          <a:p>
            <a:pPr lvl="0"/>
            <a:r>
              <a:rPr lang="en-US" dirty="0"/>
              <a:t>Click to edit Master text styles</a:t>
            </a:r>
          </a:p>
        </p:txBody>
      </p:sp>
      <p:sp>
        <p:nvSpPr>
          <p:cNvPr id="6" name="Content Placeholder 5">
            <a:extLst>
              <a:ext uri="{FF2B5EF4-FFF2-40B4-BE49-F238E27FC236}">
                <a16:creationId xmlns:a16="http://schemas.microsoft.com/office/drawing/2014/main" id="{4CA84315-61EC-C4BD-1947-D38A94E7E860}"/>
              </a:ext>
            </a:extLst>
          </p:cNvPr>
          <p:cNvSpPr>
            <a:spLocks noGrp="1"/>
          </p:cNvSpPr>
          <p:nvPr>
            <p:ph sz="quarter" idx="4"/>
          </p:nvPr>
        </p:nvSpPr>
        <p:spPr>
          <a:xfrm>
            <a:off x="6704136" y="3139440"/>
            <a:ext cx="4876802" cy="3050222"/>
          </a:xfrm>
        </p:spPr>
        <p:txBody>
          <a:bodyPr/>
          <a:lstStyle>
            <a:lvl1pPr marL="0" indent="0" algn="ctr">
              <a:buNone/>
              <a:defRPr>
                <a:solidFill>
                  <a:schemeClr val="tx1"/>
                </a:solidFill>
              </a:defRPr>
            </a:lvl1pPr>
            <a:lvl2pPr marL="457200" indent="0" algn="ctr">
              <a:buNone/>
              <a:defRPr/>
            </a:lvl2pPr>
            <a:lvl3pPr algn="ctr">
              <a:defRPr/>
            </a:lvl3pPr>
            <a:lvl4pPr algn="ctr">
              <a:defRPr/>
            </a:lvl4pPr>
            <a:lvl5pPr algn="ctr">
              <a:defRPr/>
            </a:lvl5pPr>
          </a:lstStyle>
          <a:p>
            <a:pPr lvl="0"/>
            <a:r>
              <a:rPr lang="en-US"/>
              <a:t>Click to edit Master text styles</a:t>
            </a:r>
          </a:p>
        </p:txBody>
      </p:sp>
      <p:sp>
        <p:nvSpPr>
          <p:cNvPr id="7" name="Date Placeholder 6">
            <a:extLst>
              <a:ext uri="{FF2B5EF4-FFF2-40B4-BE49-F238E27FC236}">
                <a16:creationId xmlns:a16="http://schemas.microsoft.com/office/drawing/2014/main" id="{315266ED-5147-6F25-73F0-AC7294412B02}"/>
              </a:ext>
            </a:extLst>
          </p:cNvPr>
          <p:cNvSpPr>
            <a:spLocks noGrp="1"/>
          </p:cNvSpPr>
          <p:nvPr>
            <p:ph type="dt" sz="half" idx="10"/>
          </p:nvPr>
        </p:nvSpPr>
        <p:spPr/>
        <p:txBody>
          <a:bodyPr/>
          <a:lstStyle/>
          <a:p>
            <a:fld id="{8A60A3F5-120A-A64C-8514-4F9CB3D10376}" type="datetimeFigureOut">
              <a:rPr lang="en-US" smtClean="0"/>
              <a:t>2/13/26</a:t>
            </a:fld>
            <a:endParaRPr lang="en-US"/>
          </a:p>
        </p:txBody>
      </p:sp>
      <p:sp>
        <p:nvSpPr>
          <p:cNvPr id="8" name="Footer Placeholder 7">
            <a:extLst>
              <a:ext uri="{FF2B5EF4-FFF2-40B4-BE49-F238E27FC236}">
                <a16:creationId xmlns:a16="http://schemas.microsoft.com/office/drawing/2014/main" id="{26E4DCBE-66D9-F157-C37B-0B55EA5C7C1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1AEB7F6-D878-689A-E7DD-9B0E4E283BC4}"/>
              </a:ext>
            </a:extLst>
          </p:cNvPr>
          <p:cNvSpPr>
            <a:spLocks noGrp="1"/>
          </p:cNvSpPr>
          <p:nvPr>
            <p:ph type="sldNum" sz="quarter" idx="12"/>
          </p:nvPr>
        </p:nvSpPr>
        <p:spPr/>
        <p:txBody>
          <a:bodyPr/>
          <a:lstStyle/>
          <a:p>
            <a:fld id="{8179B124-EE6F-DB4E-A403-682A40579A9A}" type="slidenum">
              <a:rPr lang="en-US" smtClean="0"/>
              <a:t>‹#›</a:t>
            </a:fld>
            <a:endParaRPr lang="en-US"/>
          </a:p>
        </p:txBody>
      </p:sp>
      <p:sp>
        <p:nvSpPr>
          <p:cNvPr id="2" name="Text Placeholder 4">
            <a:extLst>
              <a:ext uri="{FF2B5EF4-FFF2-40B4-BE49-F238E27FC236}">
                <a16:creationId xmlns:a16="http://schemas.microsoft.com/office/drawing/2014/main" id="{E70A7FC6-BD39-45E8-B9B0-E969004E0012}"/>
              </a:ext>
            </a:extLst>
          </p:cNvPr>
          <p:cNvSpPr>
            <a:spLocks noGrp="1"/>
          </p:cNvSpPr>
          <p:nvPr>
            <p:ph type="body" sz="quarter" idx="3" hasCustomPrompt="1"/>
          </p:nvPr>
        </p:nvSpPr>
        <p:spPr>
          <a:xfrm>
            <a:off x="7940766" y="2105617"/>
            <a:ext cx="2403543" cy="692497"/>
          </a:xfrm>
          <a:solidFill>
            <a:schemeClr val="tx1"/>
          </a:solidFill>
        </p:spPr>
        <p:txBody>
          <a:bodyPr wrap="none" lIns="182880" tIns="91440" rIns="182880" anchor="ctr" anchorCtr="0">
            <a:spAutoFit/>
          </a:bodyPr>
          <a:lstStyle>
            <a:lvl1pPr marL="0" indent="0" algn="ctr">
              <a:lnSpc>
                <a:spcPct val="100000"/>
              </a:lnSpc>
              <a:buNone/>
              <a:defRPr sz="3600" b="1" spc="150" baseline="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CALLOUT</a:t>
            </a:r>
          </a:p>
        </p:txBody>
      </p:sp>
      <p:sp>
        <p:nvSpPr>
          <p:cNvPr id="11" name="Text Placeholder 4">
            <a:extLst>
              <a:ext uri="{FF2B5EF4-FFF2-40B4-BE49-F238E27FC236}">
                <a16:creationId xmlns:a16="http://schemas.microsoft.com/office/drawing/2014/main" id="{EEFD25E3-1387-8DCC-3CD1-5B72513806A7}"/>
              </a:ext>
            </a:extLst>
          </p:cNvPr>
          <p:cNvSpPr>
            <a:spLocks noGrp="1"/>
          </p:cNvSpPr>
          <p:nvPr>
            <p:ph type="body" sz="quarter" idx="13" hasCustomPrompt="1"/>
          </p:nvPr>
        </p:nvSpPr>
        <p:spPr>
          <a:xfrm>
            <a:off x="1783034" y="2105617"/>
            <a:ext cx="2403543" cy="692497"/>
          </a:xfrm>
          <a:solidFill>
            <a:schemeClr val="tx1"/>
          </a:solidFill>
        </p:spPr>
        <p:txBody>
          <a:bodyPr wrap="none" lIns="182880" tIns="91440" rIns="182880" anchor="ctr" anchorCtr="0">
            <a:spAutoFit/>
          </a:bodyPr>
          <a:lstStyle>
            <a:lvl1pPr marL="0" indent="0" algn="ctr">
              <a:lnSpc>
                <a:spcPct val="100000"/>
              </a:lnSpc>
              <a:buNone/>
              <a:defRPr sz="3600" b="1" spc="150" baseline="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CALLOUT</a:t>
            </a:r>
          </a:p>
        </p:txBody>
      </p:sp>
    </p:spTree>
    <p:extLst>
      <p:ext uri="{BB962C8B-B14F-4D97-AF65-F5344CB8AC3E}">
        <p14:creationId xmlns:p14="http://schemas.microsoft.com/office/powerpoint/2010/main" val="117239081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Picture with Caption">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3DB370EF-D7D5-9287-4375-7CDD35E65F78}"/>
              </a:ext>
              <a:ext uri="{C183D7F6-B498-43B3-948B-1728B52AA6E4}">
                <adec:decorative xmlns:adec="http://schemas.microsoft.com/office/drawing/2017/decorative" val="1"/>
              </a:ext>
            </a:extLst>
          </p:cNvPr>
          <p:cNvSpPr/>
          <p:nvPr/>
        </p:nvSpPr>
        <p:spPr>
          <a:xfrm flipH="1">
            <a:off x="8351520" y="0"/>
            <a:ext cx="3840480" cy="685800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A2058621-1B9D-377D-AABD-3FEBA3743600}"/>
              </a:ext>
              <a:ext uri="{C183D7F6-B498-43B3-948B-1728B52AA6E4}">
                <adec:decorative xmlns:adec="http://schemas.microsoft.com/office/drawing/2017/decorative" val="1"/>
              </a:ext>
            </a:extLst>
          </p:cNvPr>
          <p:cNvPicPr>
            <a:picLocks noChangeAspect="1"/>
          </p:cNvPicPr>
          <p:nvPr/>
        </p:nvPicPr>
        <p:blipFill rotWithShape="1">
          <a:blip r:embed="rId2"/>
          <a:srcRect l="12852" t="3214" r="17" b="9647"/>
          <a:stretch/>
        </p:blipFill>
        <p:spPr>
          <a:xfrm>
            <a:off x="5963920" y="619759"/>
            <a:ext cx="5615878" cy="5616448"/>
          </a:xfrm>
          <a:prstGeom prst="rect">
            <a:avLst/>
          </a:prstGeom>
        </p:spPr>
      </p:pic>
      <p:sp>
        <p:nvSpPr>
          <p:cNvPr id="4" name="Text Placeholder 3">
            <a:extLst>
              <a:ext uri="{FF2B5EF4-FFF2-40B4-BE49-F238E27FC236}">
                <a16:creationId xmlns:a16="http://schemas.microsoft.com/office/drawing/2014/main" id="{B63A6AA5-9CD1-502A-C6B1-DAD0AFDA1030}"/>
              </a:ext>
            </a:extLst>
          </p:cNvPr>
          <p:cNvSpPr>
            <a:spLocks noGrp="1"/>
          </p:cNvSpPr>
          <p:nvPr>
            <p:ph type="body" sz="half" idx="2" hasCustomPrompt="1"/>
          </p:nvPr>
        </p:nvSpPr>
        <p:spPr>
          <a:xfrm>
            <a:off x="608138" y="3429000"/>
            <a:ext cx="4743580" cy="2556761"/>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When adding a custom image, be careful not to move the frame, or the bottom image may peek through.</a:t>
            </a:r>
          </a:p>
        </p:txBody>
      </p:sp>
      <p:sp>
        <p:nvSpPr>
          <p:cNvPr id="16" name="Picture Placeholder 15">
            <a:extLst>
              <a:ext uri="{FF2B5EF4-FFF2-40B4-BE49-F238E27FC236}">
                <a16:creationId xmlns:a16="http://schemas.microsoft.com/office/drawing/2014/main" id="{C770BF24-8D00-40A6-9C69-742A02DC93AB}"/>
              </a:ext>
            </a:extLst>
          </p:cNvPr>
          <p:cNvSpPr>
            <a:spLocks noGrp="1"/>
          </p:cNvSpPr>
          <p:nvPr>
            <p:ph type="pic" sz="quarter" idx="18" hasCustomPrompt="1"/>
          </p:nvPr>
        </p:nvSpPr>
        <p:spPr>
          <a:xfrm>
            <a:off x="5963919" y="621791"/>
            <a:ext cx="5615877" cy="5616449"/>
          </a:xfrm>
          <a:gradFill>
            <a:gsLst>
              <a:gs pos="0">
                <a:schemeClr val="bg1">
                  <a:alpha val="0"/>
                </a:schemeClr>
              </a:gs>
              <a:gs pos="100000">
                <a:schemeClr val="bg1">
                  <a:alpha val="40000"/>
                </a:schemeClr>
              </a:gs>
            </a:gsLst>
            <a:lin ang="5400000" scaled="1"/>
          </a:gradFill>
        </p:spPr>
        <p:txBody>
          <a:bodyPr lIns="457200" tIns="457200" rIns="457200" bIns="457200" anchor="b">
            <a:normAutofit/>
          </a:bodyPr>
          <a:lstStyle>
            <a:lvl1pPr marL="0" indent="0" algn="l">
              <a:buNone/>
              <a:defRPr sz="1800">
                <a:solidFill>
                  <a:schemeClr val="tx1"/>
                </a:solidFill>
              </a:defRPr>
            </a:lvl1pPr>
          </a:lstStyle>
          <a:p>
            <a:r>
              <a:rPr lang="en-US" dirty="0"/>
              <a:t>Optional: Click the icon in the center to add a custom image. </a:t>
            </a:r>
            <a:br>
              <a:rPr lang="en-US" dirty="0"/>
            </a:br>
            <a:r>
              <a:rPr lang="en-US" dirty="0"/>
              <a:t>Be careful not to move the frame, or the placeholder image beneath may peek through.</a:t>
            </a:r>
            <a:br>
              <a:rPr lang="en-US" dirty="0"/>
            </a:br>
            <a:r>
              <a:rPr lang="en-US" dirty="0"/>
              <a:t>Delete the frame if you don’t want to customize the image.</a:t>
            </a:r>
          </a:p>
        </p:txBody>
      </p:sp>
      <p:sp>
        <p:nvSpPr>
          <p:cNvPr id="21" name="Date Placeholder 20">
            <a:extLst>
              <a:ext uri="{FF2B5EF4-FFF2-40B4-BE49-F238E27FC236}">
                <a16:creationId xmlns:a16="http://schemas.microsoft.com/office/drawing/2014/main" id="{7E88F7B4-3ADF-6404-8C1D-13E03B8BC090}"/>
              </a:ext>
            </a:extLst>
          </p:cNvPr>
          <p:cNvSpPr>
            <a:spLocks noGrp="1"/>
          </p:cNvSpPr>
          <p:nvPr>
            <p:ph type="dt" sz="half" idx="19"/>
          </p:nvPr>
        </p:nvSpPr>
        <p:spPr/>
        <p:txBody>
          <a:bodyPr/>
          <a:lstStyle/>
          <a:p>
            <a:fld id="{8A60A3F5-120A-A64C-8514-4F9CB3D10376}" type="datetimeFigureOut">
              <a:rPr lang="en-US" smtClean="0"/>
              <a:pPr/>
              <a:t>2/13/26</a:t>
            </a:fld>
            <a:endParaRPr lang="en-US"/>
          </a:p>
        </p:txBody>
      </p:sp>
      <p:sp>
        <p:nvSpPr>
          <p:cNvPr id="22" name="Footer Placeholder 21">
            <a:extLst>
              <a:ext uri="{FF2B5EF4-FFF2-40B4-BE49-F238E27FC236}">
                <a16:creationId xmlns:a16="http://schemas.microsoft.com/office/drawing/2014/main" id="{7B682567-EB11-07E9-BEFD-ACE2156CD99B}"/>
              </a:ext>
            </a:extLst>
          </p:cNvPr>
          <p:cNvSpPr>
            <a:spLocks noGrp="1"/>
          </p:cNvSpPr>
          <p:nvPr>
            <p:ph type="ftr" sz="quarter" idx="20"/>
          </p:nvPr>
        </p:nvSpPr>
        <p:spPr/>
        <p:txBody>
          <a:bodyPr/>
          <a:lstStyle/>
          <a:p>
            <a:endParaRPr lang="en-US" dirty="0"/>
          </a:p>
        </p:txBody>
      </p:sp>
      <p:sp>
        <p:nvSpPr>
          <p:cNvPr id="23" name="Slide Number Placeholder 22">
            <a:extLst>
              <a:ext uri="{FF2B5EF4-FFF2-40B4-BE49-F238E27FC236}">
                <a16:creationId xmlns:a16="http://schemas.microsoft.com/office/drawing/2014/main" id="{3BAF39BA-9DFA-BAEE-5B10-3220677C0A60}"/>
              </a:ext>
            </a:extLst>
          </p:cNvPr>
          <p:cNvSpPr>
            <a:spLocks noGrp="1"/>
          </p:cNvSpPr>
          <p:nvPr>
            <p:ph type="sldNum" sz="quarter" idx="21"/>
          </p:nvPr>
        </p:nvSpPr>
        <p:spPr/>
        <p:txBody>
          <a:bodyPr/>
          <a:lstStyle/>
          <a:p>
            <a:fld id="{8179B124-EE6F-DB4E-A403-682A40579A9A}" type="slidenum">
              <a:rPr lang="en-US" smtClean="0"/>
              <a:pPr/>
              <a:t>‹#›</a:t>
            </a:fld>
            <a:endParaRPr lang="en-US"/>
          </a:p>
        </p:txBody>
      </p:sp>
      <p:sp>
        <p:nvSpPr>
          <p:cNvPr id="3" name="Title 1">
            <a:extLst>
              <a:ext uri="{FF2B5EF4-FFF2-40B4-BE49-F238E27FC236}">
                <a16:creationId xmlns:a16="http://schemas.microsoft.com/office/drawing/2014/main" id="{5934830D-FBB2-5A9E-6DE0-C3A239A25306}"/>
              </a:ext>
            </a:extLst>
          </p:cNvPr>
          <p:cNvSpPr>
            <a:spLocks noGrp="1"/>
          </p:cNvSpPr>
          <p:nvPr>
            <p:ph type="title"/>
          </p:nvPr>
        </p:nvSpPr>
        <p:spPr>
          <a:xfrm>
            <a:off x="608138" y="619759"/>
            <a:ext cx="4743580" cy="2506278"/>
          </a:xfrm>
        </p:spPr>
        <p:txBody>
          <a:bodyPr>
            <a:normAutofit/>
          </a:bodyPr>
          <a:lstStyle>
            <a:lvl1pPr>
              <a:defRPr sz="4000"/>
            </a:lvl1pPr>
          </a:lstStyle>
          <a:p>
            <a:r>
              <a:rPr lang="en-US"/>
              <a:t>Click to edit Master title style</a:t>
            </a:r>
            <a:endParaRPr lang="en-US" dirty="0"/>
          </a:p>
        </p:txBody>
      </p:sp>
    </p:spTree>
    <p:extLst>
      <p:ext uri="{BB962C8B-B14F-4D97-AF65-F5344CB8AC3E}">
        <p14:creationId xmlns:p14="http://schemas.microsoft.com/office/powerpoint/2010/main" val="76501168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Content with Caption">
    <p:bg>
      <p:bgPr>
        <a:solidFill>
          <a:schemeClr val="bg1"/>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C89AD27-4BBA-E657-8599-BF1D7A22837B}"/>
              </a:ext>
              <a:ext uri="{C183D7F6-B498-43B3-948B-1728B52AA6E4}">
                <adec:decorative xmlns:adec="http://schemas.microsoft.com/office/drawing/2017/decorative" val="1"/>
              </a:ext>
            </a:extLst>
          </p:cNvPr>
          <p:cNvSpPr/>
          <p:nvPr/>
        </p:nvSpPr>
        <p:spPr>
          <a:xfrm flipH="1">
            <a:off x="0" y="0"/>
            <a:ext cx="3840480" cy="685800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FA50C55-F058-6D66-6F50-2AAA73C4AF7D}"/>
              </a:ext>
            </a:extLst>
          </p:cNvPr>
          <p:cNvSpPr>
            <a:spLocks noGrp="1"/>
          </p:cNvSpPr>
          <p:nvPr>
            <p:ph idx="1"/>
          </p:nvPr>
        </p:nvSpPr>
        <p:spPr>
          <a:xfrm>
            <a:off x="608139" y="619760"/>
            <a:ext cx="5609782" cy="5614416"/>
          </a:xfrm>
          <a:solidFill>
            <a:schemeClr val="accent4"/>
          </a:solidFill>
        </p:spPr>
        <p:txBody>
          <a:bodyPr lIns="457200" tIns="457200" rIns="457200" bIns="457200" anchor="ctr">
            <a:normAutofit/>
          </a:bodyPr>
          <a:lstStyle>
            <a:lvl1pPr marL="0" indent="0" algn="ctr">
              <a:buNone/>
              <a:defRPr sz="2000">
                <a:solidFill>
                  <a:schemeClr val="bg1"/>
                </a:solidFill>
              </a:defRPr>
            </a:lvl1pPr>
            <a:lvl2pPr marL="457200" indent="0" algn="ctr">
              <a:buNone/>
              <a:defRPr sz="2400"/>
            </a:lvl2pPr>
            <a:lvl3pPr marL="914400" indent="0" algn="ctr">
              <a:buNone/>
              <a:defRPr sz="2000"/>
            </a:lvl3pPr>
            <a:lvl4pPr marL="1371600" indent="0" algn="ctr">
              <a:buNone/>
              <a:defRPr sz="1800"/>
            </a:lvl4pPr>
            <a:lvl5pPr marL="1828800" indent="0" algn="ctr">
              <a:buNone/>
              <a:defRPr sz="1800"/>
            </a:lvl5pPr>
            <a:lvl6pPr>
              <a:defRPr sz="2000"/>
            </a:lvl6pPr>
            <a:lvl7pPr>
              <a:defRPr sz="2000"/>
            </a:lvl7pPr>
            <a:lvl8pPr>
              <a:defRPr sz="2000"/>
            </a:lvl8pPr>
            <a:lvl9pPr>
              <a:defRPr sz="2000"/>
            </a:lvl9pPr>
          </a:lstStyle>
          <a:p>
            <a:pPr lvl="0"/>
            <a:r>
              <a:rPr lang="en-US"/>
              <a:t>Click to edit Master text styles</a:t>
            </a:r>
          </a:p>
        </p:txBody>
      </p:sp>
      <p:sp>
        <p:nvSpPr>
          <p:cNvPr id="4" name="Text Placeholder 3">
            <a:extLst>
              <a:ext uri="{FF2B5EF4-FFF2-40B4-BE49-F238E27FC236}">
                <a16:creationId xmlns:a16="http://schemas.microsoft.com/office/drawing/2014/main" id="{8C6F12D1-6CD4-46B3-D63F-0BBF0B149124}"/>
              </a:ext>
            </a:extLst>
          </p:cNvPr>
          <p:cNvSpPr>
            <a:spLocks noGrp="1"/>
          </p:cNvSpPr>
          <p:nvPr>
            <p:ph type="body" sz="half" idx="2"/>
          </p:nvPr>
        </p:nvSpPr>
        <p:spPr>
          <a:xfrm>
            <a:off x="6826060" y="3429000"/>
            <a:ext cx="4746180" cy="2589779"/>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6" name="Date Placeholder 15">
            <a:extLst>
              <a:ext uri="{FF2B5EF4-FFF2-40B4-BE49-F238E27FC236}">
                <a16:creationId xmlns:a16="http://schemas.microsoft.com/office/drawing/2014/main" id="{FB7B3AF6-1B63-613A-C005-E0E381D67E5C}"/>
              </a:ext>
            </a:extLst>
          </p:cNvPr>
          <p:cNvSpPr>
            <a:spLocks noGrp="1"/>
          </p:cNvSpPr>
          <p:nvPr>
            <p:ph type="dt" sz="half" idx="10"/>
          </p:nvPr>
        </p:nvSpPr>
        <p:spPr/>
        <p:txBody>
          <a:bodyPr/>
          <a:lstStyle/>
          <a:p>
            <a:fld id="{8A60A3F5-120A-A64C-8514-4F9CB3D10376}" type="datetimeFigureOut">
              <a:rPr lang="en-US" smtClean="0"/>
              <a:pPr/>
              <a:t>2/13/26</a:t>
            </a:fld>
            <a:endParaRPr lang="en-US"/>
          </a:p>
        </p:txBody>
      </p:sp>
      <p:sp>
        <p:nvSpPr>
          <p:cNvPr id="17" name="Footer Placeholder 16">
            <a:extLst>
              <a:ext uri="{FF2B5EF4-FFF2-40B4-BE49-F238E27FC236}">
                <a16:creationId xmlns:a16="http://schemas.microsoft.com/office/drawing/2014/main" id="{BC69328F-ADA1-3630-6495-D1406C319055}"/>
              </a:ext>
            </a:extLst>
          </p:cNvPr>
          <p:cNvSpPr>
            <a:spLocks noGrp="1"/>
          </p:cNvSpPr>
          <p:nvPr>
            <p:ph type="ftr" sz="quarter" idx="11"/>
          </p:nvPr>
        </p:nvSpPr>
        <p:spPr/>
        <p:txBody>
          <a:bodyPr/>
          <a:lstStyle/>
          <a:p>
            <a:endParaRPr lang="en-US" dirty="0"/>
          </a:p>
        </p:txBody>
      </p:sp>
      <p:sp>
        <p:nvSpPr>
          <p:cNvPr id="18" name="Slide Number Placeholder 17">
            <a:extLst>
              <a:ext uri="{FF2B5EF4-FFF2-40B4-BE49-F238E27FC236}">
                <a16:creationId xmlns:a16="http://schemas.microsoft.com/office/drawing/2014/main" id="{4FD62046-E57A-9E3E-6472-4C1EA4F80EF5}"/>
              </a:ext>
            </a:extLst>
          </p:cNvPr>
          <p:cNvSpPr>
            <a:spLocks noGrp="1"/>
          </p:cNvSpPr>
          <p:nvPr>
            <p:ph type="sldNum" sz="quarter" idx="12"/>
          </p:nvPr>
        </p:nvSpPr>
        <p:spPr/>
        <p:txBody>
          <a:bodyPr/>
          <a:lstStyle/>
          <a:p>
            <a:fld id="{8179B124-EE6F-DB4E-A403-682A40579A9A}" type="slidenum">
              <a:rPr lang="en-US" smtClean="0"/>
              <a:pPr/>
              <a:t>‹#›</a:t>
            </a:fld>
            <a:endParaRPr lang="en-US"/>
          </a:p>
        </p:txBody>
      </p:sp>
      <p:sp>
        <p:nvSpPr>
          <p:cNvPr id="2" name="Title 1">
            <a:extLst>
              <a:ext uri="{FF2B5EF4-FFF2-40B4-BE49-F238E27FC236}">
                <a16:creationId xmlns:a16="http://schemas.microsoft.com/office/drawing/2014/main" id="{3CCA670E-0A7A-94B9-CE55-7BFEC2AB597A}"/>
              </a:ext>
            </a:extLst>
          </p:cNvPr>
          <p:cNvSpPr>
            <a:spLocks noGrp="1"/>
          </p:cNvSpPr>
          <p:nvPr>
            <p:ph type="title"/>
          </p:nvPr>
        </p:nvSpPr>
        <p:spPr>
          <a:xfrm>
            <a:off x="6837682" y="619759"/>
            <a:ext cx="4746180" cy="2605090"/>
          </a:xfrm>
        </p:spPr>
        <p:txBody>
          <a:bodyPr>
            <a:normAutofit/>
          </a:bodyPr>
          <a:lstStyle>
            <a:lvl1pPr>
              <a:defRPr sz="4000"/>
            </a:lvl1pPr>
          </a:lstStyle>
          <a:p>
            <a:r>
              <a:rPr lang="en-US"/>
              <a:t>Click to edit Master title style</a:t>
            </a:r>
            <a:endParaRPr lang="en-US" dirty="0"/>
          </a:p>
        </p:txBody>
      </p:sp>
    </p:spTree>
    <p:extLst>
      <p:ext uri="{BB962C8B-B14F-4D97-AF65-F5344CB8AC3E}">
        <p14:creationId xmlns:p14="http://schemas.microsoft.com/office/powerpoint/2010/main" val="38864547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allouts — Columns">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BAF8AC05-EEDC-D36F-A868-39BAC7E5DD55}"/>
              </a:ext>
            </a:extLst>
          </p:cNvPr>
          <p:cNvSpPr>
            <a:spLocks noGrp="1"/>
          </p:cNvSpPr>
          <p:nvPr>
            <p:ph type="dt" sz="half" idx="10"/>
          </p:nvPr>
        </p:nvSpPr>
        <p:spPr/>
        <p:txBody>
          <a:bodyPr/>
          <a:lstStyle/>
          <a:p>
            <a:fld id="{8A60A3F5-120A-A64C-8514-4F9CB3D10376}" type="datetimeFigureOut">
              <a:rPr lang="en-US" smtClean="0"/>
              <a:pPr/>
              <a:t>2/13/26</a:t>
            </a:fld>
            <a:endParaRPr lang="en-US"/>
          </a:p>
        </p:txBody>
      </p:sp>
      <p:sp>
        <p:nvSpPr>
          <p:cNvPr id="4" name="Footer Placeholder 3">
            <a:extLst>
              <a:ext uri="{FF2B5EF4-FFF2-40B4-BE49-F238E27FC236}">
                <a16:creationId xmlns:a16="http://schemas.microsoft.com/office/drawing/2014/main" id="{C9D7D032-AD64-B60E-1392-2E37B51C5FC1}"/>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F93AD11A-887E-341B-FBED-6478545C4BBF}"/>
              </a:ext>
            </a:extLst>
          </p:cNvPr>
          <p:cNvSpPr>
            <a:spLocks noGrp="1"/>
          </p:cNvSpPr>
          <p:nvPr>
            <p:ph type="sldNum" sz="quarter" idx="12"/>
          </p:nvPr>
        </p:nvSpPr>
        <p:spPr/>
        <p:txBody>
          <a:bodyPr/>
          <a:lstStyle/>
          <a:p>
            <a:fld id="{8179B124-EE6F-DB4E-A403-682A40579A9A}" type="slidenum">
              <a:rPr lang="en-US" smtClean="0"/>
              <a:pPr/>
              <a:t>‹#›</a:t>
            </a:fld>
            <a:endParaRPr lang="en-US"/>
          </a:p>
        </p:txBody>
      </p:sp>
      <p:sp>
        <p:nvSpPr>
          <p:cNvPr id="9" name="Content Placeholder 8">
            <a:extLst>
              <a:ext uri="{FF2B5EF4-FFF2-40B4-BE49-F238E27FC236}">
                <a16:creationId xmlns:a16="http://schemas.microsoft.com/office/drawing/2014/main" id="{B8919015-ED07-D3DC-8321-B72D84EA1C53}"/>
              </a:ext>
            </a:extLst>
          </p:cNvPr>
          <p:cNvSpPr>
            <a:spLocks noGrp="1"/>
          </p:cNvSpPr>
          <p:nvPr>
            <p:ph sz="quarter" idx="13" hasCustomPrompt="1"/>
          </p:nvPr>
        </p:nvSpPr>
        <p:spPr>
          <a:xfrm>
            <a:off x="732281" y="2689353"/>
            <a:ext cx="2353436" cy="1120647"/>
          </a:xfrm>
        </p:spPr>
        <p:txBody>
          <a:bodyPr lIns="91440" rIns="91440" bIns="0" anchor="t">
            <a:noAutofit/>
          </a:bodyPr>
          <a:lstStyle>
            <a:lvl1pPr marL="0" indent="0" algn="l">
              <a:lnSpc>
                <a:spcPct val="100000"/>
              </a:lnSpc>
              <a:buNone/>
              <a:defRPr sz="2000" b="1" spc="0" baseline="0">
                <a:solidFill>
                  <a:schemeClr val="accent1">
                    <a:lumMod val="75000"/>
                  </a:schemeClr>
                </a:solidFill>
                <a:latin typeface="+mj-lt"/>
              </a:defRPr>
            </a:lvl1pPr>
          </a:lstStyle>
          <a:p>
            <a:pPr lvl="0"/>
            <a:r>
              <a:rPr lang="en-US" dirty="0"/>
              <a:t>Column 1</a:t>
            </a:r>
          </a:p>
        </p:txBody>
      </p:sp>
      <p:sp>
        <p:nvSpPr>
          <p:cNvPr id="15" name="Text Placeholder 14">
            <a:extLst>
              <a:ext uri="{FF2B5EF4-FFF2-40B4-BE49-F238E27FC236}">
                <a16:creationId xmlns:a16="http://schemas.microsoft.com/office/drawing/2014/main" id="{91FBE498-FDB6-5660-8BE1-4F4C01BEF7E5}"/>
              </a:ext>
            </a:extLst>
          </p:cNvPr>
          <p:cNvSpPr>
            <a:spLocks noGrp="1"/>
          </p:cNvSpPr>
          <p:nvPr>
            <p:ph type="body" sz="quarter" idx="18" hasCustomPrompt="1"/>
          </p:nvPr>
        </p:nvSpPr>
        <p:spPr>
          <a:xfrm>
            <a:off x="731521" y="3810000"/>
            <a:ext cx="2353434" cy="2163763"/>
          </a:xfrm>
        </p:spPr>
        <p:txBody>
          <a:bodyPr lIns="91440" tIns="0" rIns="91440">
            <a:normAutofit/>
          </a:bodyPr>
          <a:lstStyle>
            <a:lvl1pPr marL="0" indent="0" algn="l">
              <a:buNone/>
              <a:defRPr sz="1600">
                <a:solidFill>
                  <a:schemeClr val="tx2"/>
                </a:solidFill>
              </a:defRPr>
            </a:lvl1pPr>
          </a:lstStyle>
          <a:p>
            <a:pPr lvl="0"/>
            <a:r>
              <a:rPr lang="en-US" dirty="0"/>
              <a:t>Description of Column 1</a:t>
            </a:r>
          </a:p>
        </p:txBody>
      </p:sp>
      <p:sp>
        <p:nvSpPr>
          <p:cNvPr id="6" name="Title 5">
            <a:extLst>
              <a:ext uri="{FF2B5EF4-FFF2-40B4-BE49-F238E27FC236}">
                <a16:creationId xmlns:a16="http://schemas.microsoft.com/office/drawing/2014/main" id="{BAA57087-3E08-8033-B654-1FC00AC6A5FB}"/>
              </a:ext>
            </a:extLst>
          </p:cNvPr>
          <p:cNvSpPr>
            <a:spLocks noGrp="1"/>
          </p:cNvSpPr>
          <p:nvPr>
            <p:ph type="title"/>
          </p:nvPr>
        </p:nvSpPr>
        <p:spPr>
          <a:xfrm>
            <a:off x="608138" y="365125"/>
            <a:ext cx="10972800" cy="2130552"/>
          </a:xfrm>
        </p:spPr>
        <p:txBody>
          <a:bodyPr>
            <a:normAutofit/>
          </a:bodyPr>
          <a:lstStyle>
            <a:lvl1pPr>
              <a:defRPr sz="3600"/>
            </a:lvl1pPr>
          </a:lstStyle>
          <a:p>
            <a:r>
              <a:rPr lang="en-US"/>
              <a:t>Click to edit Master title style</a:t>
            </a:r>
            <a:endParaRPr lang="en-US" dirty="0"/>
          </a:p>
        </p:txBody>
      </p:sp>
      <p:cxnSp>
        <p:nvCxnSpPr>
          <p:cNvPr id="8" name="Straight Connector 7">
            <a:extLst>
              <a:ext uri="{FF2B5EF4-FFF2-40B4-BE49-F238E27FC236}">
                <a16:creationId xmlns:a16="http://schemas.microsoft.com/office/drawing/2014/main" id="{A718316F-FB2F-1083-E52D-F03C0A997CFC}"/>
              </a:ext>
            </a:extLst>
          </p:cNvPr>
          <p:cNvCxnSpPr/>
          <p:nvPr/>
        </p:nvCxnSpPr>
        <p:spPr>
          <a:xfrm>
            <a:off x="622753" y="2689352"/>
            <a:ext cx="0" cy="3284411"/>
          </a:xfrm>
          <a:prstGeom prst="line">
            <a:avLst/>
          </a:prstGeom>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74883942-E107-407A-9D30-A8C59369571B}"/>
              </a:ext>
            </a:extLst>
          </p:cNvPr>
          <p:cNvCxnSpPr/>
          <p:nvPr/>
        </p:nvCxnSpPr>
        <p:spPr>
          <a:xfrm>
            <a:off x="3457810" y="2689352"/>
            <a:ext cx="0" cy="3284411"/>
          </a:xfrm>
          <a:prstGeom prst="line">
            <a:avLst/>
          </a:prstGeom>
          <a:ln>
            <a:solidFill>
              <a:schemeClr val="accent5"/>
            </a:solidFill>
          </a:ln>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D5157E4A-8DA3-38B2-15DC-3D9C685270AE}"/>
              </a:ext>
            </a:extLst>
          </p:cNvPr>
          <p:cNvCxnSpPr/>
          <p:nvPr/>
        </p:nvCxnSpPr>
        <p:spPr>
          <a:xfrm>
            <a:off x="6293147" y="2689352"/>
            <a:ext cx="0" cy="3284411"/>
          </a:xfrm>
          <a:prstGeom prst="line">
            <a:avLst/>
          </a:prstGeom>
          <a:ln>
            <a:solidFill>
              <a:schemeClr val="accent4"/>
            </a:solidFill>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4D43F744-AB0A-9075-7758-AFBCA8E7F5F6}"/>
              </a:ext>
            </a:extLst>
          </p:cNvPr>
          <p:cNvCxnSpPr/>
          <p:nvPr/>
        </p:nvCxnSpPr>
        <p:spPr>
          <a:xfrm>
            <a:off x="9129734" y="2689352"/>
            <a:ext cx="0" cy="3284411"/>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sp>
        <p:nvSpPr>
          <p:cNvPr id="12" name="Content Placeholder 8">
            <a:extLst>
              <a:ext uri="{FF2B5EF4-FFF2-40B4-BE49-F238E27FC236}">
                <a16:creationId xmlns:a16="http://schemas.microsoft.com/office/drawing/2014/main" id="{C02DCADB-0892-7D58-923F-3ABC8EA85E0B}"/>
              </a:ext>
            </a:extLst>
          </p:cNvPr>
          <p:cNvSpPr>
            <a:spLocks noGrp="1"/>
          </p:cNvSpPr>
          <p:nvPr>
            <p:ph sz="quarter" idx="19" hasCustomPrompt="1"/>
          </p:nvPr>
        </p:nvSpPr>
        <p:spPr>
          <a:xfrm>
            <a:off x="3566575" y="2689353"/>
            <a:ext cx="2353436" cy="1120647"/>
          </a:xfrm>
        </p:spPr>
        <p:txBody>
          <a:bodyPr lIns="91440" rIns="91440" bIns="0" anchor="t">
            <a:noAutofit/>
          </a:bodyPr>
          <a:lstStyle>
            <a:lvl1pPr marL="0" indent="0" algn="l">
              <a:lnSpc>
                <a:spcPct val="100000"/>
              </a:lnSpc>
              <a:buNone/>
              <a:defRPr sz="2000" b="1" spc="0" baseline="0">
                <a:solidFill>
                  <a:schemeClr val="accent5"/>
                </a:solidFill>
                <a:latin typeface="+mj-lt"/>
              </a:defRPr>
            </a:lvl1pPr>
          </a:lstStyle>
          <a:p>
            <a:pPr lvl="0"/>
            <a:r>
              <a:rPr lang="en-US" dirty="0"/>
              <a:t>Column 2</a:t>
            </a:r>
          </a:p>
        </p:txBody>
      </p:sp>
      <p:sp>
        <p:nvSpPr>
          <p:cNvPr id="21" name="Text Placeholder 14">
            <a:extLst>
              <a:ext uri="{FF2B5EF4-FFF2-40B4-BE49-F238E27FC236}">
                <a16:creationId xmlns:a16="http://schemas.microsoft.com/office/drawing/2014/main" id="{AB21D54F-F36E-D4AF-C2DD-E22524360A14}"/>
              </a:ext>
            </a:extLst>
          </p:cNvPr>
          <p:cNvSpPr>
            <a:spLocks noGrp="1"/>
          </p:cNvSpPr>
          <p:nvPr>
            <p:ph type="body" sz="quarter" idx="20" hasCustomPrompt="1"/>
          </p:nvPr>
        </p:nvSpPr>
        <p:spPr>
          <a:xfrm>
            <a:off x="3573575" y="3810000"/>
            <a:ext cx="2353434" cy="2163763"/>
          </a:xfrm>
        </p:spPr>
        <p:txBody>
          <a:bodyPr lIns="91440" tIns="0" rIns="91440">
            <a:normAutofit/>
          </a:bodyPr>
          <a:lstStyle>
            <a:lvl1pPr marL="0" indent="0" algn="l">
              <a:buNone/>
              <a:defRPr sz="1600">
                <a:solidFill>
                  <a:schemeClr val="tx2"/>
                </a:solidFill>
              </a:defRPr>
            </a:lvl1pPr>
          </a:lstStyle>
          <a:p>
            <a:pPr lvl="0"/>
            <a:r>
              <a:rPr lang="en-US" dirty="0"/>
              <a:t>Description of Column 2</a:t>
            </a:r>
          </a:p>
        </p:txBody>
      </p:sp>
      <p:sp>
        <p:nvSpPr>
          <p:cNvPr id="22" name="Content Placeholder 8">
            <a:extLst>
              <a:ext uri="{FF2B5EF4-FFF2-40B4-BE49-F238E27FC236}">
                <a16:creationId xmlns:a16="http://schemas.microsoft.com/office/drawing/2014/main" id="{5A71DF1F-6F1B-0403-7331-3FEE327EEC72}"/>
              </a:ext>
            </a:extLst>
          </p:cNvPr>
          <p:cNvSpPr>
            <a:spLocks noGrp="1"/>
          </p:cNvSpPr>
          <p:nvPr>
            <p:ph sz="quarter" idx="21" hasCustomPrompt="1"/>
          </p:nvPr>
        </p:nvSpPr>
        <p:spPr>
          <a:xfrm>
            <a:off x="6422391" y="2689353"/>
            <a:ext cx="2353436" cy="1120647"/>
          </a:xfrm>
        </p:spPr>
        <p:txBody>
          <a:bodyPr lIns="91440" rIns="91440" bIns="0" anchor="t">
            <a:noAutofit/>
          </a:bodyPr>
          <a:lstStyle>
            <a:lvl1pPr marL="0" indent="0" algn="l">
              <a:lnSpc>
                <a:spcPct val="100000"/>
              </a:lnSpc>
              <a:buNone/>
              <a:defRPr sz="2000" b="1" spc="0" baseline="0">
                <a:solidFill>
                  <a:schemeClr val="accent4"/>
                </a:solidFill>
                <a:latin typeface="+mj-lt"/>
              </a:defRPr>
            </a:lvl1pPr>
          </a:lstStyle>
          <a:p>
            <a:pPr lvl="0"/>
            <a:r>
              <a:rPr lang="en-US" dirty="0"/>
              <a:t>Column 3</a:t>
            </a:r>
          </a:p>
        </p:txBody>
      </p:sp>
      <p:sp>
        <p:nvSpPr>
          <p:cNvPr id="23" name="Text Placeholder 14">
            <a:extLst>
              <a:ext uri="{FF2B5EF4-FFF2-40B4-BE49-F238E27FC236}">
                <a16:creationId xmlns:a16="http://schemas.microsoft.com/office/drawing/2014/main" id="{3B7BE6AB-85CB-6973-A1DA-BC5EECEC992D}"/>
              </a:ext>
            </a:extLst>
          </p:cNvPr>
          <p:cNvSpPr>
            <a:spLocks noGrp="1"/>
          </p:cNvSpPr>
          <p:nvPr>
            <p:ph type="body" sz="quarter" idx="22" hasCustomPrompt="1"/>
          </p:nvPr>
        </p:nvSpPr>
        <p:spPr>
          <a:xfrm>
            <a:off x="6415629" y="3810000"/>
            <a:ext cx="2353434" cy="2163763"/>
          </a:xfrm>
        </p:spPr>
        <p:txBody>
          <a:bodyPr lIns="91440" tIns="0" rIns="91440">
            <a:normAutofit/>
          </a:bodyPr>
          <a:lstStyle>
            <a:lvl1pPr marL="0" indent="0" algn="l">
              <a:buNone/>
              <a:defRPr sz="1600">
                <a:solidFill>
                  <a:schemeClr val="tx2"/>
                </a:solidFill>
              </a:defRPr>
            </a:lvl1pPr>
          </a:lstStyle>
          <a:p>
            <a:pPr lvl="0"/>
            <a:r>
              <a:rPr lang="en-US" dirty="0"/>
              <a:t>Description of Column 3</a:t>
            </a:r>
          </a:p>
        </p:txBody>
      </p:sp>
      <p:sp>
        <p:nvSpPr>
          <p:cNvPr id="24" name="Content Placeholder 8">
            <a:extLst>
              <a:ext uri="{FF2B5EF4-FFF2-40B4-BE49-F238E27FC236}">
                <a16:creationId xmlns:a16="http://schemas.microsoft.com/office/drawing/2014/main" id="{CE74D4BC-5E12-E0A7-58A1-9C3D90B9DB42}"/>
              </a:ext>
            </a:extLst>
          </p:cNvPr>
          <p:cNvSpPr>
            <a:spLocks noGrp="1"/>
          </p:cNvSpPr>
          <p:nvPr>
            <p:ph sz="quarter" idx="23" hasCustomPrompt="1"/>
          </p:nvPr>
        </p:nvSpPr>
        <p:spPr>
          <a:xfrm>
            <a:off x="9258977" y="2689353"/>
            <a:ext cx="2353436" cy="1120647"/>
          </a:xfrm>
        </p:spPr>
        <p:txBody>
          <a:bodyPr lIns="91440" rIns="91440" bIns="0" anchor="t">
            <a:noAutofit/>
          </a:bodyPr>
          <a:lstStyle>
            <a:lvl1pPr marL="0" indent="0" algn="l">
              <a:lnSpc>
                <a:spcPct val="100000"/>
              </a:lnSpc>
              <a:buNone/>
              <a:defRPr sz="2000" b="1" spc="0" baseline="0">
                <a:solidFill>
                  <a:schemeClr val="accent6"/>
                </a:solidFill>
                <a:latin typeface="+mj-lt"/>
              </a:defRPr>
            </a:lvl1pPr>
          </a:lstStyle>
          <a:p>
            <a:pPr lvl="0"/>
            <a:r>
              <a:rPr lang="en-US" dirty="0"/>
              <a:t>Column 4</a:t>
            </a:r>
          </a:p>
        </p:txBody>
      </p:sp>
      <p:sp>
        <p:nvSpPr>
          <p:cNvPr id="25" name="Text Placeholder 14">
            <a:extLst>
              <a:ext uri="{FF2B5EF4-FFF2-40B4-BE49-F238E27FC236}">
                <a16:creationId xmlns:a16="http://schemas.microsoft.com/office/drawing/2014/main" id="{B9C20913-CDDC-CF58-3085-A7B30F30F8A5}"/>
              </a:ext>
            </a:extLst>
          </p:cNvPr>
          <p:cNvSpPr>
            <a:spLocks noGrp="1"/>
          </p:cNvSpPr>
          <p:nvPr>
            <p:ph type="body" sz="quarter" idx="24" hasCustomPrompt="1"/>
          </p:nvPr>
        </p:nvSpPr>
        <p:spPr>
          <a:xfrm>
            <a:off x="9270040" y="3810000"/>
            <a:ext cx="2353434" cy="2163763"/>
          </a:xfrm>
        </p:spPr>
        <p:txBody>
          <a:bodyPr lIns="91440" tIns="0" rIns="91440">
            <a:normAutofit/>
          </a:bodyPr>
          <a:lstStyle>
            <a:lvl1pPr marL="0" indent="0" algn="l">
              <a:buNone/>
              <a:defRPr sz="1600">
                <a:solidFill>
                  <a:schemeClr val="tx2"/>
                </a:solidFill>
              </a:defRPr>
            </a:lvl1pPr>
          </a:lstStyle>
          <a:p>
            <a:pPr lvl="0"/>
            <a:r>
              <a:rPr lang="en-US" dirty="0"/>
              <a:t>Description of Column 4</a:t>
            </a:r>
          </a:p>
        </p:txBody>
      </p:sp>
    </p:spTree>
    <p:extLst>
      <p:ext uri="{BB962C8B-B14F-4D97-AF65-F5344CB8AC3E}">
        <p14:creationId xmlns:p14="http://schemas.microsoft.com/office/powerpoint/2010/main" val="51570928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allouts — Text">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3D45A54-1295-772C-DB1D-E9E3496AA1B9}"/>
              </a:ext>
            </a:extLst>
          </p:cNvPr>
          <p:cNvSpPr>
            <a:spLocks noGrp="1"/>
          </p:cNvSpPr>
          <p:nvPr>
            <p:ph type="title"/>
          </p:nvPr>
        </p:nvSpPr>
        <p:spPr>
          <a:xfrm>
            <a:off x="608138" y="365125"/>
            <a:ext cx="10972800" cy="2130552"/>
          </a:xfrm>
        </p:spPr>
        <p:txBody>
          <a:bodyPr>
            <a:normAutofit/>
          </a:bodyPr>
          <a:lstStyle>
            <a:lvl1pPr>
              <a:defRPr sz="3600"/>
            </a:lvl1pPr>
          </a:lstStyle>
          <a:p>
            <a:r>
              <a:rPr lang="en-US"/>
              <a:t>Click to edit Master title style</a:t>
            </a:r>
            <a:endParaRPr lang="en-US" dirty="0"/>
          </a:p>
        </p:txBody>
      </p:sp>
      <p:sp>
        <p:nvSpPr>
          <p:cNvPr id="8" name="Text Placeholder 6">
            <a:extLst>
              <a:ext uri="{FF2B5EF4-FFF2-40B4-BE49-F238E27FC236}">
                <a16:creationId xmlns:a16="http://schemas.microsoft.com/office/drawing/2014/main" id="{D159E887-E404-E9B8-7288-3A700F45908A}"/>
              </a:ext>
            </a:extLst>
          </p:cNvPr>
          <p:cNvSpPr>
            <a:spLocks noGrp="1"/>
          </p:cNvSpPr>
          <p:nvPr>
            <p:ph type="body" sz="quarter" idx="14" hasCustomPrompt="1"/>
          </p:nvPr>
        </p:nvSpPr>
        <p:spPr>
          <a:xfrm>
            <a:off x="608138" y="2743200"/>
            <a:ext cx="3373237" cy="411480"/>
          </a:xfrm>
        </p:spPr>
        <p:txBody>
          <a:bodyPr tIns="0" bIns="0" anchor="b">
            <a:noAutofit/>
          </a:bodyPr>
          <a:lstStyle>
            <a:lvl1pPr marL="0" indent="0" algn="l">
              <a:buNone/>
              <a:defRPr sz="2400" b="1" spc="150" baseline="0">
                <a:solidFill>
                  <a:schemeClr val="accent1"/>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Item 1</a:t>
            </a:r>
          </a:p>
        </p:txBody>
      </p:sp>
      <p:sp>
        <p:nvSpPr>
          <p:cNvPr id="12" name="Text Placeholder 14">
            <a:extLst>
              <a:ext uri="{FF2B5EF4-FFF2-40B4-BE49-F238E27FC236}">
                <a16:creationId xmlns:a16="http://schemas.microsoft.com/office/drawing/2014/main" id="{B1AAA9B4-248D-79C6-3257-E8617EFB8A67}"/>
              </a:ext>
            </a:extLst>
          </p:cNvPr>
          <p:cNvSpPr>
            <a:spLocks noGrp="1"/>
          </p:cNvSpPr>
          <p:nvPr>
            <p:ph type="body" sz="quarter" idx="19" hasCustomPrompt="1"/>
          </p:nvPr>
        </p:nvSpPr>
        <p:spPr>
          <a:xfrm>
            <a:off x="608139" y="3200400"/>
            <a:ext cx="3373236" cy="914400"/>
          </a:xfrm>
        </p:spPr>
        <p:txBody>
          <a:bodyPr lIns="91440" rIns="91440">
            <a:normAutofit/>
          </a:bodyPr>
          <a:lstStyle>
            <a:lvl1pPr marL="0" indent="0" algn="l">
              <a:buNone/>
              <a:defRPr sz="1600">
                <a:solidFill>
                  <a:schemeClr val="tx2"/>
                </a:solidFill>
              </a:defRPr>
            </a:lvl1pPr>
          </a:lstStyle>
          <a:p>
            <a:pPr lvl="0"/>
            <a:r>
              <a:rPr lang="en-US" dirty="0"/>
              <a:t>Description of Item 1</a:t>
            </a:r>
          </a:p>
        </p:txBody>
      </p:sp>
      <p:sp>
        <p:nvSpPr>
          <p:cNvPr id="2" name="Date Placeholder 1">
            <a:extLst>
              <a:ext uri="{FF2B5EF4-FFF2-40B4-BE49-F238E27FC236}">
                <a16:creationId xmlns:a16="http://schemas.microsoft.com/office/drawing/2014/main" id="{74679153-F773-8FC8-A2F7-A327D2D17CF1}"/>
              </a:ext>
            </a:extLst>
          </p:cNvPr>
          <p:cNvSpPr>
            <a:spLocks noGrp="1"/>
          </p:cNvSpPr>
          <p:nvPr>
            <p:ph type="dt" sz="half" idx="28"/>
          </p:nvPr>
        </p:nvSpPr>
        <p:spPr/>
        <p:txBody>
          <a:bodyPr/>
          <a:lstStyle/>
          <a:p>
            <a:fld id="{8A60A3F5-120A-A64C-8514-4F9CB3D10376}" type="datetimeFigureOut">
              <a:rPr lang="en-US" smtClean="0"/>
              <a:pPr/>
              <a:t>2/13/26</a:t>
            </a:fld>
            <a:endParaRPr lang="en-US"/>
          </a:p>
        </p:txBody>
      </p:sp>
      <p:sp>
        <p:nvSpPr>
          <p:cNvPr id="9" name="Footer Placeholder 8">
            <a:extLst>
              <a:ext uri="{FF2B5EF4-FFF2-40B4-BE49-F238E27FC236}">
                <a16:creationId xmlns:a16="http://schemas.microsoft.com/office/drawing/2014/main" id="{A0D750E0-8C2D-0016-1987-BDD9E6BB6345}"/>
              </a:ext>
            </a:extLst>
          </p:cNvPr>
          <p:cNvSpPr>
            <a:spLocks noGrp="1"/>
          </p:cNvSpPr>
          <p:nvPr>
            <p:ph type="ftr" sz="quarter" idx="29"/>
          </p:nvPr>
        </p:nvSpPr>
        <p:spPr/>
        <p:txBody>
          <a:bodyPr/>
          <a:lstStyle/>
          <a:p>
            <a:endParaRPr lang="en-US" dirty="0"/>
          </a:p>
        </p:txBody>
      </p:sp>
      <p:sp>
        <p:nvSpPr>
          <p:cNvPr id="10" name="Slide Number Placeholder 9">
            <a:extLst>
              <a:ext uri="{FF2B5EF4-FFF2-40B4-BE49-F238E27FC236}">
                <a16:creationId xmlns:a16="http://schemas.microsoft.com/office/drawing/2014/main" id="{7F1011E9-31E0-8BC0-7D76-6DD05F9DED47}"/>
              </a:ext>
            </a:extLst>
          </p:cNvPr>
          <p:cNvSpPr>
            <a:spLocks noGrp="1"/>
          </p:cNvSpPr>
          <p:nvPr>
            <p:ph type="sldNum" sz="quarter" idx="30"/>
          </p:nvPr>
        </p:nvSpPr>
        <p:spPr/>
        <p:txBody>
          <a:bodyPr/>
          <a:lstStyle/>
          <a:p>
            <a:fld id="{8179B124-EE6F-DB4E-A403-682A40579A9A}" type="slidenum">
              <a:rPr lang="en-US" smtClean="0"/>
              <a:pPr/>
              <a:t>‹#›</a:t>
            </a:fld>
            <a:endParaRPr lang="en-US"/>
          </a:p>
        </p:txBody>
      </p:sp>
      <p:sp>
        <p:nvSpPr>
          <p:cNvPr id="21" name="Text Placeholder 6">
            <a:extLst>
              <a:ext uri="{FF2B5EF4-FFF2-40B4-BE49-F238E27FC236}">
                <a16:creationId xmlns:a16="http://schemas.microsoft.com/office/drawing/2014/main" id="{B06351B6-FA17-3AAC-272D-7B50AD165F53}"/>
              </a:ext>
            </a:extLst>
          </p:cNvPr>
          <p:cNvSpPr>
            <a:spLocks noGrp="1"/>
          </p:cNvSpPr>
          <p:nvPr>
            <p:ph type="body" sz="quarter" idx="31" hasCustomPrompt="1"/>
          </p:nvPr>
        </p:nvSpPr>
        <p:spPr>
          <a:xfrm>
            <a:off x="4409381" y="2743200"/>
            <a:ext cx="3373237" cy="411480"/>
          </a:xfrm>
        </p:spPr>
        <p:txBody>
          <a:bodyPr tIns="0" bIns="0" anchor="b">
            <a:noAutofit/>
          </a:bodyPr>
          <a:lstStyle>
            <a:lvl1pPr marL="0" indent="0" algn="l">
              <a:buNone/>
              <a:defRPr sz="2400" b="1" spc="150" baseline="0">
                <a:solidFill>
                  <a:schemeClr val="accent3"/>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Item 2</a:t>
            </a:r>
          </a:p>
        </p:txBody>
      </p:sp>
      <p:sp>
        <p:nvSpPr>
          <p:cNvPr id="22" name="Text Placeholder 14">
            <a:extLst>
              <a:ext uri="{FF2B5EF4-FFF2-40B4-BE49-F238E27FC236}">
                <a16:creationId xmlns:a16="http://schemas.microsoft.com/office/drawing/2014/main" id="{E44F5528-16F0-2830-BAF2-0A70C9015995}"/>
              </a:ext>
            </a:extLst>
          </p:cNvPr>
          <p:cNvSpPr>
            <a:spLocks noGrp="1"/>
          </p:cNvSpPr>
          <p:nvPr>
            <p:ph type="body" sz="quarter" idx="32" hasCustomPrompt="1"/>
          </p:nvPr>
        </p:nvSpPr>
        <p:spPr>
          <a:xfrm>
            <a:off x="4409382" y="3200400"/>
            <a:ext cx="3373236" cy="914400"/>
          </a:xfrm>
        </p:spPr>
        <p:txBody>
          <a:bodyPr lIns="91440" rIns="91440">
            <a:normAutofit/>
          </a:bodyPr>
          <a:lstStyle>
            <a:lvl1pPr marL="0" indent="0" algn="l">
              <a:buNone/>
              <a:defRPr sz="1600">
                <a:solidFill>
                  <a:schemeClr val="tx2"/>
                </a:solidFill>
              </a:defRPr>
            </a:lvl1pPr>
          </a:lstStyle>
          <a:p>
            <a:pPr lvl="0"/>
            <a:r>
              <a:rPr lang="en-US" dirty="0"/>
              <a:t>Description of Item 2</a:t>
            </a:r>
          </a:p>
        </p:txBody>
      </p:sp>
      <p:sp>
        <p:nvSpPr>
          <p:cNvPr id="23" name="Text Placeholder 6">
            <a:extLst>
              <a:ext uri="{FF2B5EF4-FFF2-40B4-BE49-F238E27FC236}">
                <a16:creationId xmlns:a16="http://schemas.microsoft.com/office/drawing/2014/main" id="{06D24FB9-B714-3649-86E0-6535BFD22F1E}"/>
              </a:ext>
            </a:extLst>
          </p:cNvPr>
          <p:cNvSpPr>
            <a:spLocks noGrp="1"/>
          </p:cNvSpPr>
          <p:nvPr>
            <p:ph type="body" sz="quarter" idx="33" hasCustomPrompt="1"/>
          </p:nvPr>
        </p:nvSpPr>
        <p:spPr>
          <a:xfrm>
            <a:off x="8210624" y="2743200"/>
            <a:ext cx="3373237" cy="411480"/>
          </a:xfrm>
        </p:spPr>
        <p:txBody>
          <a:bodyPr tIns="0" bIns="0" anchor="b">
            <a:noAutofit/>
          </a:bodyPr>
          <a:lstStyle>
            <a:lvl1pPr marL="0" indent="0" algn="l">
              <a:buNone/>
              <a:defRPr sz="2400" b="1" spc="150" baseline="0">
                <a:solidFill>
                  <a:schemeClr val="accent5"/>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Item 3</a:t>
            </a:r>
          </a:p>
        </p:txBody>
      </p:sp>
      <p:sp>
        <p:nvSpPr>
          <p:cNvPr id="24" name="Text Placeholder 14">
            <a:extLst>
              <a:ext uri="{FF2B5EF4-FFF2-40B4-BE49-F238E27FC236}">
                <a16:creationId xmlns:a16="http://schemas.microsoft.com/office/drawing/2014/main" id="{DABB70C7-D74B-69D8-076E-27CFB4166F91}"/>
              </a:ext>
            </a:extLst>
          </p:cNvPr>
          <p:cNvSpPr>
            <a:spLocks noGrp="1"/>
          </p:cNvSpPr>
          <p:nvPr>
            <p:ph type="body" sz="quarter" idx="34" hasCustomPrompt="1"/>
          </p:nvPr>
        </p:nvSpPr>
        <p:spPr>
          <a:xfrm>
            <a:off x="8210625" y="3200400"/>
            <a:ext cx="3373236" cy="914400"/>
          </a:xfrm>
        </p:spPr>
        <p:txBody>
          <a:bodyPr lIns="91440" rIns="91440">
            <a:normAutofit/>
          </a:bodyPr>
          <a:lstStyle>
            <a:lvl1pPr marL="0" indent="0" algn="l">
              <a:buNone/>
              <a:defRPr sz="1600">
                <a:solidFill>
                  <a:schemeClr val="tx2"/>
                </a:solidFill>
              </a:defRPr>
            </a:lvl1pPr>
          </a:lstStyle>
          <a:p>
            <a:pPr lvl="0"/>
            <a:r>
              <a:rPr lang="en-US" dirty="0"/>
              <a:t>Description of Item 3</a:t>
            </a:r>
          </a:p>
        </p:txBody>
      </p:sp>
      <p:sp>
        <p:nvSpPr>
          <p:cNvPr id="29" name="Text Placeholder 6">
            <a:extLst>
              <a:ext uri="{FF2B5EF4-FFF2-40B4-BE49-F238E27FC236}">
                <a16:creationId xmlns:a16="http://schemas.microsoft.com/office/drawing/2014/main" id="{862B9702-658F-9339-AD06-5328FA0A8283}"/>
              </a:ext>
            </a:extLst>
          </p:cNvPr>
          <p:cNvSpPr>
            <a:spLocks noGrp="1"/>
          </p:cNvSpPr>
          <p:nvPr>
            <p:ph type="body" sz="quarter" idx="35" hasCustomPrompt="1"/>
          </p:nvPr>
        </p:nvSpPr>
        <p:spPr>
          <a:xfrm>
            <a:off x="613876" y="4414203"/>
            <a:ext cx="3373237" cy="411480"/>
          </a:xfrm>
        </p:spPr>
        <p:txBody>
          <a:bodyPr tIns="0" bIns="0" anchor="b">
            <a:noAutofit/>
          </a:bodyPr>
          <a:lstStyle>
            <a:lvl1pPr marL="0" indent="0" algn="l">
              <a:buNone/>
              <a:defRPr sz="2400" b="1" spc="150" baseline="0">
                <a:solidFill>
                  <a:schemeClr val="accent5"/>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Item 4</a:t>
            </a:r>
          </a:p>
        </p:txBody>
      </p:sp>
      <p:sp>
        <p:nvSpPr>
          <p:cNvPr id="30" name="Text Placeholder 14">
            <a:extLst>
              <a:ext uri="{FF2B5EF4-FFF2-40B4-BE49-F238E27FC236}">
                <a16:creationId xmlns:a16="http://schemas.microsoft.com/office/drawing/2014/main" id="{57689516-C68F-3DFE-B990-20C6441C148C}"/>
              </a:ext>
            </a:extLst>
          </p:cNvPr>
          <p:cNvSpPr>
            <a:spLocks noGrp="1"/>
          </p:cNvSpPr>
          <p:nvPr>
            <p:ph type="body" sz="quarter" idx="36" hasCustomPrompt="1"/>
          </p:nvPr>
        </p:nvSpPr>
        <p:spPr>
          <a:xfrm>
            <a:off x="613877" y="4871403"/>
            <a:ext cx="3373236" cy="914400"/>
          </a:xfrm>
        </p:spPr>
        <p:txBody>
          <a:bodyPr lIns="91440" rIns="91440">
            <a:normAutofit/>
          </a:bodyPr>
          <a:lstStyle>
            <a:lvl1pPr marL="0" indent="0" algn="l">
              <a:buNone/>
              <a:defRPr sz="1600">
                <a:solidFill>
                  <a:schemeClr val="tx2"/>
                </a:solidFill>
              </a:defRPr>
            </a:lvl1pPr>
          </a:lstStyle>
          <a:p>
            <a:pPr lvl="0"/>
            <a:r>
              <a:rPr lang="en-US" dirty="0"/>
              <a:t>Description of Item 4</a:t>
            </a:r>
          </a:p>
        </p:txBody>
      </p:sp>
      <p:sp>
        <p:nvSpPr>
          <p:cNvPr id="31" name="Text Placeholder 6">
            <a:extLst>
              <a:ext uri="{FF2B5EF4-FFF2-40B4-BE49-F238E27FC236}">
                <a16:creationId xmlns:a16="http://schemas.microsoft.com/office/drawing/2014/main" id="{7B9C306D-FDBC-1839-1DB4-6E340D4D9BF7}"/>
              </a:ext>
            </a:extLst>
          </p:cNvPr>
          <p:cNvSpPr>
            <a:spLocks noGrp="1"/>
          </p:cNvSpPr>
          <p:nvPr>
            <p:ph type="body" sz="quarter" idx="37" hasCustomPrompt="1"/>
          </p:nvPr>
        </p:nvSpPr>
        <p:spPr>
          <a:xfrm>
            <a:off x="4407401" y="4414203"/>
            <a:ext cx="3373237" cy="411480"/>
          </a:xfrm>
        </p:spPr>
        <p:txBody>
          <a:bodyPr tIns="0" bIns="0" anchor="b">
            <a:noAutofit/>
          </a:bodyPr>
          <a:lstStyle>
            <a:lvl1pPr marL="0" indent="0" algn="l">
              <a:buNone/>
              <a:defRPr sz="2400" b="1" spc="150" baseline="0">
                <a:solidFill>
                  <a:schemeClr val="accent1"/>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Item 5</a:t>
            </a:r>
          </a:p>
        </p:txBody>
      </p:sp>
      <p:sp>
        <p:nvSpPr>
          <p:cNvPr id="32" name="Text Placeholder 14">
            <a:extLst>
              <a:ext uri="{FF2B5EF4-FFF2-40B4-BE49-F238E27FC236}">
                <a16:creationId xmlns:a16="http://schemas.microsoft.com/office/drawing/2014/main" id="{BE010D1F-3F4B-0C73-4D98-88AA5C270ECF}"/>
              </a:ext>
            </a:extLst>
          </p:cNvPr>
          <p:cNvSpPr>
            <a:spLocks noGrp="1"/>
          </p:cNvSpPr>
          <p:nvPr>
            <p:ph type="body" sz="quarter" idx="38" hasCustomPrompt="1"/>
          </p:nvPr>
        </p:nvSpPr>
        <p:spPr>
          <a:xfrm>
            <a:off x="4407402" y="4871403"/>
            <a:ext cx="3373236" cy="914400"/>
          </a:xfrm>
        </p:spPr>
        <p:txBody>
          <a:bodyPr lIns="91440" rIns="91440">
            <a:normAutofit/>
          </a:bodyPr>
          <a:lstStyle>
            <a:lvl1pPr marL="0" indent="0" algn="l">
              <a:buNone/>
              <a:defRPr sz="1600">
                <a:solidFill>
                  <a:schemeClr val="tx2"/>
                </a:solidFill>
              </a:defRPr>
            </a:lvl1pPr>
          </a:lstStyle>
          <a:p>
            <a:pPr lvl="0"/>
            <a:r>
              <a:rPr lang="en-US" dirty="0"/>
              <a:t>Description of Item 5</a:t>
            </a:r>
          </a:p>
        </p:txBody>
      </p:sp>
      <p:sp>
        <p:nvSpPr>
          <p:cNvPr id="33" name="Text Placeholder 6">
            <a:extLst>
              <a:ext uri="{FF2B5EF4-FFF2-40B4-BE49-F238E27FC236}">
                <a16:creationId xmlns:a16="http://schemas.microsoft.com/office/drawing/2014/main" id="{BA83F576-0EE9-7331-835E-F9933A66E657}"/>
              </a:ext>
            </a:extLst>
          </p:cNvPr>
          <p:cNvSpPr>
            <a:spLocks noGrp="1"/>
          </p:cNvSpPr>
          <p:nvPr>
            <p:ph type="body" sz="quarter" idx="39" hasCustomPrompt="1"/>
          </p:nvPr>
        </p:nvSpPr>
        <p:spPr>
          <a:xfrm>
            <a:off x="8213281" y="4414203"/>
            <a:ext cx="3373237" cy="411480"/>
          </a:xfrm>
        </p:spPr>
        <p:txBody>
          <a:bodyPr tIns="0" bIns="0" anchor="b">
            <a:noAutofit/>
          </a:bodyPr>
          <a:lstStyle>
            <a:lvl1pPr marL="0" indent="0" algn="l">
              <a:buNone/>
              <a:defRPr sz="2400" b="1" spc="150" baseline="0">
                <a:solidFill>
                  <a:schemeClr val="accent3"/>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Item 6</a:t>
            </a:r>
          </a:p>
        </p:txBody>
      </p:sp>
      <p:sp>
        <p:nvSpPr>
          <p:cNvPr id="34" name="Text Placeholder 14">
            <a:extLst>
              <a:ext uri="{FF2B5EF4-FFF2-40B4-BE49-F238E27FC236}">
                <a16:creationId xmlns:a16="http://schemas.microsoft.com/office/drawing/2014/main" id="{2B78A01E-6558-60F1-EC05-96774EBFCFB8}"/>
              </a:ext>
            </a:extLst>
          </p:cNvPr>
          <p:cNvSpPr>
            <a:spLocks noGrp="1"/>
          </p:cNvSpPr>
          <p:nvPr>
            <p:ph type="body" sz="quarter" idx="40" hasCustomPrompt="1"/>
          </p:nvPr>
        </p:nvSpPr>
        <p:spPr>
          <a:xfrm>
            <a:off x="8213282" y="4871403"/>
            <a:ext cx="3373236" cy="914400"/>
          </a:xfrm>
        </p:spPr>
        <p:txBody>
          <a:bodyPr lIns="91440" rIns="91440">
            <a:normAutofit/>
          </a:bodyPr>
          <a:lstStyle>
            <a:lvl1pPr marL="0" indent="0" algn="l">
              <a:buNone/>
              <a:defRPr sz="1600">
                <a:solidFill>
                  <a:schemeClr val="tx2"/>
                </a:solidFill>
              </a:defRPr>
            </a:lvl1pPr>
          </a:lstStyle>
          <a:p>
            <a:pPr lvl="0"/>
            <a:r>
              <a:rPr lang="en-US" dirty="0"/>
              <a:t>Description of Item 6</a:t>
            </a:r>
          </a:p>
        </p:txBody>
      </p:sp>
    </p:spTree>
    <p:extLst>
      <p:ext uri="{BB962C8B-B14F-4D97-AF65-F5344CB8AC3E}">
        <p14:creationId xmlns:p14="http://schemas.microsoft.com/office/powerpoint/2010/main" val="330607783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p:cSld name="Callouts — Text with Image">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DB4E8710-F613-296C-6D27-511D587D94D2}"/>
              </a:ext>
              <a:ext uri="{C183D7F6-B498-43B3-948B-1728B52AA6E4}">
                <adec:decorative xmlns:adec="http://schemas.microsoft.com/office/drawing/2017/decorative" val="1"/>
              </a:ext>
            </a:extLst>
          </p:cNvPr>
          <p:cNvSpPr/>
          <p:nvPr/>
        </p:nvSpPr>
        <p:spPr>
          <a:xfrm>
            <a:off x="0" y="1"/>
            <a:ext cx="4572000" cy="685800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D77B3C8E-6DA8-70F4-3F47-07475C9F1BD8}"/>
              </a:ext>
              <a:ext uri="{C183D7F6-B498-43B3-948B-1728B52AA6E4}">
                <adec:decorative xmlns:adec="http://schemas.microsoft.com/office/drawing/2017/decorative" val="1"/>
              </a:ext>
            </a:extLst>
          </p:cNvPr>
          <p:cNvPicPr>
            <a:picLocks noChangeAspect="1"/>
          </p:cNvPicPr>
          <p:nvPr/>
        </p:nvPicPr>
        <p:blipFill>
          <a:blip r:embed="rId2"/>
          <a:srcRect l="4662" r="4662"/>
          <a:stretch/>
        </p:blipFill>
        <p:spPr>
          <a:xfrm>
            <a:off x="591616" y="673779"/>
            <a:ext cx="4806050" cy="5300301"/>
          </a:xfrm>
          <a:prstGeom prst="round2SameRect">
            <a:avLst>
              <a:gd name="adj1" fmla="val 50000"/>
              <a:gd name="adj2" fmla="val 0"/>
            </a:avLst>
          </a:prstGeom>
        </p:spPr>
      </p:pic>
      <p:sp>
        <p:nvSpPr>
          <p:cNvPr id="20" name="Picture Placeholder 15">
            <a:extLst>
              <a:ext uri="{FF2B5EF4-FFF2-40B4-BE49-F238E27FC236}">
                <a16:creationId xmlns:a16="http://schemas.microsoft.com/office/drawing/2014/main" id="{E545DEA1-88F4-8868-CC72-516C33885F30}"/>
              </a:ext>
            </a:extLst>
          </p:cNvPr>
          <p:cNvSpPr>
            <a:spLocks noGrp="1"/>
          </p:cNvSpPr>
          <p:nvPr>
            <p:ph type="pic" sz="quarter" idx="24" hasCustomPrompt="1"/>
          </p:nvPr>
        </p:nvSpPr>
        <p:spPr>
          <a:xfrm>
            <a:off x="591616" y="673780"/>
            <a:ext cx="4803163" cy="5300300"/>
          </a:xfrm>
          <a:prstGeom prst="round2SameRect">
            <a:avLst>
              <a:gd name="adj1" fmla="val 50000"/>
              <a:gd name="adj2" fmla="val 0"/>
            </a:avLst>
          </a:prstGeom>
          <a:gradFill>
            <a:gsLst>
              <a:gs pos="0">
                <a:schemeClr val="bg1">
                  <a:alpha val="0"/>
                </a:schemeClr>
              </a:gs>
              <a:gs pos="100000">
                <a:schemeClr val="bg1">
                  <a:alpha val="40000"/>
                </a:schemeClr>
              </a:gs>
            </a:gsLst>
            <a:lin ang="5400000" scaled="1"/>
          </a:gradFill>
        </p:spPr>
        <p:txBody>
          <a:bodyPr lIns="0" tIns="182880" rIns="0" bIns="182880" anchor="b">
            <a:normAutofit/>
          </a:bodyPr>
          <a:lstStyle>
            <a:lvl1pPr marL="0" indent="0" algn="l">
              <a:buNone/>
              <a:defRPr sz="1600">
                <a:solidFill>
                  <a:schemeClr val="tx1"/>
                </a:solidFill>
              </a:defRPr>
            </a:lvl1pPr>
          </a:lstStyle>
          <a:p>
            <a:r>
              <a:rPr lang="en-US" dirty="0"/>
              <a:t>Optional: Click the icon in the center to add a custom image. </a:t>
            </a:r>
            <a:br>
              <a:rPr lang="en-US" dirty="0"/>
            </a:br>
            <a:r>
              <a:rPr lang="en-US" dirty="0"/>
              <a:t>Be careful not to move the frame, or the placeholder image beneath may peek through.</a:t>
            </a:r>
            <a:br>
              <a:rPr lang="en-US" dirty="0"/>
            </a:br>
            <a:r>
              <a:rPr lang="en-US" dirty="0"/>
              <a:t>Delete the frame if you don’t want to customize the image.</a:t>
            </a:r>
          </a:p>
        </p:txBody>
      </p:sp>
      <p:sp>
        <p:nvSpPr>
          <p:cNvPr id="3" name="Date Placeholder 2">
            <a:extLst>
              <a:ext uri="{FF2B5EF4-FFF2-40B4-BE49-F238E27FC236}">
                <a16:creationId xmlns:a16="http://schemas.microsoft.com/office/drawing/2014/main" id="{A933FE5E-E96E-9060-4FB2-8B3642B4E7B2}"/>
              </a:ext>
            </a:extLst>
          </p:cNvPr>
          <p:cNvSpPr>
            <a:spLocks noGrp="1"/>
          </p:cNvSpPr>
          <p:nvPr>
            <p:ph type="dt" sz="half" idx="10"/>
          </p:nvPr>
        </p:nvSpPr>
        <p:spPr/>
        <p:txBody>
          <a:bodyPr/>
          <a:lstStyle/>
          <a:p>
            <a:fld id="{8A60A3F5-120A-A64C-8514-4F9CB3D10376}" type="datetimeFigureOut">
              <a:rPr lang="en-US" smtClean="0"/>
              <a:pPr/>
              <a:t>2/13/26</a:t>
            </a:fld>
            <a:endParaRPr lang="en-US"/>
          </a:p>
        </p:txBody>
      </p:sp>
      <p:sp>
        <p:nvSpPr>
          <p:cNvPr id="4" name="Footer Placeholder 3">
            <a:extLst>
              <a:ext uri="{FF2B5EF4-FFF2-40B4-BE49-F238E27FC236}">
                <a16:creationId xmlns:a16="http://schemas.microsoft.com/office/drawing/2014/main" id="{2078525A-8675-1C7C-6F8C-EF57D6A1EBF8}"/>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8B78EB6F-0262-FC9C-4F18-4B7B1008B9BD}"/>
              </a:ext>
            </a:extLst>
          </p:cNvPr>
          <p:cNvSpPr>
            <a:spLocks noGrp="1"/>
          </p:cNvSpPr>
          <p:nvPr>
            <p:ph type="sldNum" sz="quarter" idx="12"/>
          </p:nvPr>
        </p:nvSpPr>
        <p:spPr>
          <a:noFill/>
        </p:spPr>
        <p:txBody>
          <a:bodyPr/>
          <a:lstStyle/>
          <a:p>
            <a:fld id="{8179B124-EE6F-DB4E-A403-682A40579A9A}" type="slidenum">
              <a:rPr lang="en-US" smtClean="0"/>
              <a:pPr/>
              <a:t>‹#›</a:t>
            </a:fld>
            <a:endParaRPr lang="en-US"/>
          </a:p>
        </p:txBody>
      </p:sp>
      <p:sp>
        <p:nvSpPr>
          <p:cNvPr id="10" name="Title 5">
            <a:extLst>
              <a:ext uri="{FF2B5EF4-FFF2-40B4-BE49-F238E27FC236}">
                <a16:creationId xmlns:a16="http://schemas.microsoft.com/office/drawing/2014/main" id="{48291921-404F-259D-3802-9FDDC9EC8165}"/>
              </a:ext>
            </a:extLst>
          </p:cNvPr>
          <p:cNvSpPr>
            <a:spLocks noGrp="1"/>
          </p:cNvSpPr>
          <p:nvPr>
            <p:ph type="title"/>
          </p:nvPr>
        </p:nvSpPr>
        <p:spPr>
          <a:xfrm>
            <a:off x="5704990" y="365125"/>
            <a:ext cx="5875947" cy="2129472"/>
          </a:xfrm>
        </p:spPr>
        <p:txBody>
          <a:bodyPr>
            <a:normAutofit/>
          </a:bodyPr>
          <a:lstStyle>
            <a:lvl1pPr>
              <a:defRPr sz="3600"/>
            </a:lvl1pPr>
          </a:lstStyle>
          <a:p>
            <a:r>
              <a:rPr lang="en-US"/>
              <a:t>Click to edit Master title style</a:t>
            </a:r>
            <a:endParaRPr lang="en-US" dirty="0"/>
          </a:p>
        </p:txBody>
      </p:sp>
      <p:sp>
        <p:nvSpPr>
          <p:cNvPr id="2" name="Text Placeholder 6">
            <a:extLst>
              <a:ext uri="{FF2B5EF4-FFF2-40B4-BE49-F238E27FC236}">
                <a16:creationId xmlns:a16="http://schemas.microsoft.com/office/drawing/2014/main" id="{321D2900-2F9D-B1FF-6DDD-28F286B90C26}"/>
              </a:ext>
            </a:extLst>
          </p:cNvPr>
          <p:cNvSpPr>
            <a:spLocks noGrp="1"/>
          </p:cNvSpPr>
          <p:nvPr>
            <p:ph type="body" sz="quarter" idx="14" hasCustomPrompt="1"/>
          </p:nvPr>
        </p:nvSpPr>
        <p:spPr>
          <a:xfrm>
            <a:off x="5699252" y="2790706"/>
            <a:ext cx="2802197" cy="411480"/>
          </a:xfrm>
        </p:spPr>
        <p:txBody>
          <a:bodyPr tIns="0" bIns="0" anchor="b">
            <a:noAutofit/>
          </a:bodyPr>
          <a:lstStyle>
            <a:lvl1pPr marL="0" indent="0" algn="l">
              <a:buNone/>
              <a:defRPr sz="2400" b="1" spc="150" baseline="0">
                <a:solidFill>
                  <a:schemeClr val="accent3"/>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Item 1</a:t>
            </a:r>
          </a:p>
        </p:txBody>
      </p:sp>
      <p:sp>
        <p:nvSpPr>
          <p:cNvPr id="6" name="Text Placeholder 14">
            <a:extLst>
              <a:ext uri="{FF2B5EF4-FFF2-40B4-BE49-F238E27FC236}">
                <a16:creationId xmlns:a16="http://schemas.microsoft.com/office/drawing/2014/main" id="{7F8A1967-8D20-4FA5-7400-1E98245464C0}"/>
              </a:ext>
            </a:extLst>
          </p:cNvPr>
          <p:cNvSpPr>
            <a:spLocks noGrp="1"/>
          </p:cNvSpPr>
          <p:nvPr>
            <p:ph type="body" sz="quarter" idx="19" hasCustomPrompt="1"/>
          </p:nvPr>
        </p:nvSpPr>
        <p:spPr>
          <a:xfrm>
            <a:off x="5699253" y="3247906"/>
            <a:ext cx="2802196" cy="914400"/>
          </a:xfrm>
        </p:spPr>
        <p:txBody>
          <a:bodyPr lIns="91440" rIns="91440">
            <a:normAutofit/>
          </a:bodyPr>
          <a:lstStyle>
            <a:lvl1pPr marL="0" indent="0" algn="l">
              <a:buNone/>
              <a:defRPr sz="1600">
                <a:solidFill>
                  <a:schemeClr val="tx2"/>
                </a:solidFill>
              </a:defRPr>
            </a:lvl1pPr>
          </a:lstStyle>
          <a:p>
            <a:pPr lvl="0"/>
            <a:r>
              <a:rPr lang="en-US" dirty="0"/>
              <a:t>Description of Item 1</a:t>
            </a:r>
          </a:p>
        </p:txBody>
      </p:sp>
      <p:sp>
        <p:nvSpPr>
          <p:cNvPr id="9" name="Text Placeholder 6">
            <a:extLst>
              <a:ext uri="{FF2B5EF4-FFF2-40B4-BE49-F238E27FC236}">
                <a16:creationId xmlns:a16="http://schemas.microsoft.com/office/drawing/2014/main" id="{22C4339A-0440-7DEA-8D13-5122BBD0B7A0}"/>
              </a:ext>
            </a:extLst>
          </p:cNvPr>
          <p:cNvSpPr>
            <a:spLocks noGrp="1"/>
          </p:cNvSpPr>
          <p:nvPr>
            <p:ph type="body" sz="quarter" idx="31" hasCustomPrompt="1"/>
          </p:nvPr>
        </p:nvSpPr>
        <p:spPr>
          <a:xfrm>
            <a:off x="8778740" y="2790706"/>
            <a:ext cx="2802197" cy="411480"/>
          </a:xfrm>
        </p:spPr>
        <p:txBody>
          <a:bodyPr tIns="0" bIns="0" anchor="b">
            <a:noAutofit/>
          </a:bodyPr>
          <a:lstStyle>
            <a:lvl1pPr marL="0" indent="0" algn="l">
              <a:buNone/>
              <a:defRPr sz="2400" b="1" spc="150" baseline="0">
                <a:solidFill>
                  <a:schemeClr val="accent3"/>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Item 2</a:t>
            </a:r>
          </a:p>
        </p:txBody>
      </p:sp>
      <p:sp>
        <p:nvSpPr>
          <p:cNvPr id="18" name="Text Placeholder 14">
            <a:extLst>
              <a:ext uri="{FF2B5EF4-FFF2-40B4-BE49-F238E27FC236}">
                <a16:creationId xmlns:a16="http://schemas.microsoft.com/office/drawing/2014/main" id="{F5472223-70CA-88A0-FF46-7B9780D7AB99}"/>
              </a:ext>
            </a:extLst>
          </p:cNvPr>
          <p:cNvSpPr>
            <a:spLocks noGrp="1"/>
          </p:cNvSpPr>
          <p:nvPr>
            <p:ph type="body" sz="quarter" idx="32" hasCustomPrompt="1"/>
          </p:nvPr>
        </p:nvSpPr>
        <p:spPr>
          <a:xfrm>
            <a:off x="8778741" y="3247906"/>
            <a:ext cx="2802196" cy="914400"/>
          </a:xfrm>
        </p:spPr>
        <p:txBody>
          <a:bodyPr lIns="91440" rIns="91440">
            <a:normAutofit/>
          </a:bodyPr>
          <a:lstStyle>
            <a:lvl1pPr marL="0" indent="0" algn="l">
              <a:buNone/>
              <a:defRPr sz="1600">
                <a:solidFill>
                  <a:schemeClr val="tx2"/>
                </a:solidFill>
              </a:defRPr>
            </a:lvl1pPr>
          </a:lstStyle>
          <a:p>
            <a:pPr lvl="0"/>
            <a:r>
              <a:rPr lang="en-US" dirty="0"/>
              <a:t>Description of Item 2</a:t>
            </a:r>
          </a:p>
        </p:txBody>
      </p:sp>
      <p:sp>
        <p:nvSpPr>
          <p:cNvPr id="19" name="Text Placeholder 6">
            <a:extLst>
              <a:ext uri="{FF2B5EF4-FFF2-40B4-BE49-F238E27FC236}">
                <a16:creationId xmlns:a16="http://schemas.microsoft.com/office/drawing/2014/main" id="{13AFE10E-4F01-AC67-2424-A915D326AD64}"/>
              </a:ext>
            </a:extLst>
          </p:cNvPr>
          <p:cNvSpPr>
            <a:spLocks noGrp="1"/>
          </p:cNvSpPr>
          <p:nvPr>
            <p:ph type="body" sz="quarter" idx="35" hasCustomPrompt="1"/>
          </p:nvPr>
        </p:nvSpPr>
        <p:spPr>
          <a:xfrm>
            <a:off x="5704990" y="4461709"/>
            <a:ext cx="2802197" cy="411480"/>
          </a:xfrm>
        </p:spPr>
        <p:txBody>
          <a:bodyPr tIns="0" bIns="0" anchor="b">
            <a:noAutofit/>
          </a:bodyPr>
          <a:lstStyle>
            <a:lvl1pPr marL="0" indent="0" algn="l">
              <a:buNone/>
              <a:defRPr sz="2400" b="1" spc="150" baseline="0">
                <a:solidFill>
                  <a:schemeClr val="accent3"/>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Item 3</a:t>
            </a:r>
          </a:p>
        </p:txBody>
      </p:sp>
      <p:sp>
        <p:nvSpPr>
          <p:cNvPr id="21" name="Text Placeholder 14">
            <a:extLst>
              <a:ext uri="{FF2B5EF4-FFF2-40B4-BE49-F238E27FC236}">
                <a16:creationId xmlns:a16="http://schemas.microsoft.com/office/drawing/2014/main" id="{45E7690B-DD1C-2818-D426-0460446D6FDC}"/>
              </a:ext>
            </a:extLst>
          </p:cNvPr>
          <p:cNvSpPr>
            <a:spLocks noGrp="1"/>
          </p:cNvSpPr>
          <p:nvPr>
            <p:ph type="body" sz="quarter" idx="36" hasCustomPrompt="1"/>
          </p:nvPr>
        </p:nvSpPr>
        <p:spPr>
          <a:xfrm>
            <a:off x="5704991" y="4918909"/>
            <a:ext cx="2802196" cy="914400"/>
          </a:xfrm>
        </p:spPr>
        <p:txBody>
          <a:bodyPr lIns="91440" rIns="91440">
            <a:normAutofit/>
          </a:bodyPr>
          <a:lstStyle>
            <a:lvl1pPr marL="0" indent="0" algn="l">
              <a:buNone/>
              <a:defRPr sz="1600">
                <a:solidFill>
                  <a:schemeClr val="tx2"/>
                </a:solidFill>
              </a:defRPr>
            </a:lvl1pPr>
          </a:lstStyle>
          <a:p>
            <a:pPr lvl="0"/>
            <a:r>
              <a:rPr lang="en-US" dirty="0"/>
              <a:t>Description of Item 3</a:t>
            </a:r>
          </a:p>
        </p:txBody>
      </p:sp>
      <p:sp>
        <p:nvSpPr>
          <p:cNvPr id="22" name="Text Placeholder 6">
            <a:extLst>
              <a:ext uri="{FF2B5EF4-FFF2-40B4-BE49-F238E27FC236}">
                <a16:creationId xmlns:a16="http://schemas.microsoft.com/office/drawing/2014/main" id="{9126DD50-619D-8AE6-A7CB-335A889E49E6}"/>
              </a:ext>
            </a:extLst>
          </p:cNvPr>
          <p:cNvSpPr>
            <a:spLocks noGrp="1"/>
          </p:cNvSpPr>
          <p:nvPr>
            <p:ph type="body" sz="quarter" idx="37" hasCustomPrompt="1"/>
          </p:nvPr>
        </p:nvSpPr>
        <p:spPr>
          <a:xfrm>
            <a:off x="8776760" y="4461709"/>
            <a:ext cx="2802197" cy="411480"/>
          </a:xfrm>
        </p:spPr>
        <p:txBody>
          <a:bodyPr tIns="0" bIns="0" anchor="b">
            <a:noAutofit/>
          </a:bodyPr>
          <a:lstStyle>
            <a:lvl1pPr marL="0" indent="0" algn="l">
              <a:buNone/>
              <a:defRPr sz="2400" b="1" spc="150" baseline="0">
                <a:solidFill>
                  <a:schemeClr val="accent3"/>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Item 4</a:t>
            </a:r>
          </a:p>
        </p:txBody>
      </p:sp>
      <p:sp>
        <p:nvSpPr>
          <p:cNvPr id="23" name="Text Placeholder 14">
            <a:extLst>
              <a:ext uri="{FF2B5EF4-FFF2-40B4-BE49-F238E27FC236}">
                <a16:creationId xmlns:a16="http://schemas.microsoft.com/office/drawing/2014/main" id="{52867F76-2F6C-A0C7-C354-A3EEEAB8762E}"/>
              </a:ext>
            </a:extLst>
          </p:cNvPr>
          <p:cNvSpPr>
            <a:spLocks noGrp="1"/>
          </p:cNvSpPr>
          <p:nvPr>
            <p:ph type="body" sz="quarter" idx="38" hasCustomPrompt="1"/>
          </p:nvPr>
        </p:nvSpPr>
        <p:spPr>
          <a:xfrm>
            <a:off x="8776761" y="4918909"/>
            <a:ext cx="2802196" cy="914400"/>
          </a:xfrm>
        </p:spPr>
        <p:txBody>
          <a:bodyPr lIns="91440" rIns="91440">
            <a:normAutofit/>
          </a:bodyPr>
          <a:lstStyle>
            <a:lvl1pPr marL="0" indent="0" algn="l">
              <a:buNone/>
              <a:defRPr sz="1600">
                <a:solidFill>
                  <a:schemeClr val="tx2"/>
                </a:solidFill>
              </a:defRPr>
            </a:lvl1pPr>
          </a:lstStyle>
          <a:p>
            <a:pPr lvl="0"/>
            <a:r>
              <a:rPr lang="en-US" dirty="0"/>
              <a:t>Description of Item 4</a:t>
            </a:r>
          </a:p>
        </p:txBody>
      </p:sp>
    </p:spTree>
    <p:extLst>
      <p:ext uri="{BB962C8B-B14F-4D97-AF65-F5344CB8AC3E}">
        <p14:creationId xmlns:p14="http://schemas.microsoft.com/office/powerpoint/2010/main" val="50760748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Process">
    <p:spTree>
      <p:nvGrpSpPr>
        <p:cNvPr id="1" name=""/>
        <p:cNvGrpSpPr/>
        <p:nvPr/>
      </p:nvGrpSpPr>
      <p:grpSpPr>
        <a:xfrm>
          <a:off x="0" y="0"/>
          <a:ext cx="0" cy="0"/>
          <a:chOff x="0" y="0"/>
          <a:chExt cx="0" cy="0"/>
        </a:xfrm>
      </p:grpSpPr>
      <p:sp>
        <p:nvSpPr>
          <p:cNvPr id="23" name="Slide Number Placeholder 22">
            <a:extLst>
              <a:ext uri="{FF2B5EF4-FFF2-40B4-BE49-F238E27FC236}">
                <a16:creationId xmlns:a16="http://schemas.microsoft.com/office/drawing/2014/main" id="{3BAF39BA-9DFA-BAEE-5B10-3220677C0A60}"/>
              </a:ext>
            </a:extLst>
          </p:cNvPr>
          <p:cNvSpPr>
            <a:spLocks noGrp="1"/>
          </p:cNvSpPr>
          <p:nvPr>
            <p:ph type="sldNum" sz="quarter" idx="21"/>
          </p:nvPr>
        </p:nvSpPr>
        <p:spPr/>
        <p:txBody>
          <a:bodyPr/>
          <a:lstStyle/>
          <a:p>
            <a:fld id="{8179B124-EE6F-DB4E-A403-682A40579A9A}" type="slidenum">
              <a:rPr lang="en-US" smtClean="0"/>
              <a:pPr/>
              <a:t>‹#›</a:t>
            </a:fld>
            <a:endParaRPr lang="en-US"/>
          </a:p>
        </p:txBody>
      </p:sp>
      <p:sp>
        <p:nvSpPr>
          <p:cNvPr id="21" name="Date Placeholder 20">
            <a:extLst>
              <a:ext uri="{FF2B5EF4-FFF2-40B4-BE49-F238E27FC236}">
                <a16:creationId xmlns:a16="http://schemas.microsoft.com/office/drawing/2014/main" id="{7E88F7B4-3ADF-6404-8C1D-13E03B8BC090}"/>
              </a:ext>
            </a:extLst>
          </p:cNvPr>
          <p:cNvSpPr>
            <a:spLocks noGrp="1"/>
          </p:cNvSpPr>
          <p:nvPr>
            <p:ph type="dt" sz="half" idx="19"/>
          </p:nvPr>
        </p:nvSpPr>
        <p:spPr/>
        <p:txBody>
          <a:bodyPr/>
          <a:lstStyle/>
          <a:p>
            <a:fld id="{8A60A3F5-120A-A64C-8514-4F9CB3D10376}" type="datetimeFigureOut">
              <a:rPr lang="en-US" smtClean="0"/>
              <a:pPr/>
              <a:t>2/13/26</a:t>
            </a:fld>
            <a:endParaRPr lang="en-US"/>
          </a:p>
        </p:txBody>
      </p:sp>
      <p:sp>
        <p:nvSpPr>
          <p:cNvPr id="22" name="Footer Placeholder 21">
            <a:extLst>
              <a:ext uri="{FF2B5EF4-FFF2-40B4-BE49-F238E27FC236}">
                <a16:creationId xmlns:a16="http://schemas.microsoft.com/office/drawing/2014/main" id="{7B682567-EB11-07E9-BEFD-ACE2156CD99B}"/>
              </a:ext>
            </a:extLst>
          </p:cNvPr>
          <p:cNvSpPr>
            <a:spLocks noGrp="1"/>
          </p:cNvSpPr>
          <p:nvPr>
            <p:ph type="ftr" sz="quarter" idx="20"/>
          </p:nvPr>
        </p:nvSpPr>
        <p:spPr/>
        <p:txBody>
          <a:bodyPr/>
          <a:lstStyle/>
          <a:p>
            <a:endParaRPr lang="en-US" dirty="0"/>
          </a:p>
        </p:txBody>
      </p:sp>
      <p:sp>
        <p:nvSpPr>
          <p:cNvPr id="25" name="Text Placeholder 24">
            <a:extLst>
              <a:ext uri="{FF2B5EF4-FFF2-40B4-BE49-F238E27FC236}">
                <a16:creationId xmlns:a16="http://schemas.microsoft.com/office/drawing/2014/main" id="{BFC2A16B-BB3E-61E5-1858-7CB04B77B04D}"/>
              </a:ext>
            </a:extLst>
          </p:cNvPr>
          <p:cNvSpPr>
            <a:spLocks noGrp="1"/>
          </p:cNvSpPr>
          <p:nvPr>
            <p:ph type="body" sz="quarter" idx="30"/>
          </p:nvPr>
        </p:nvSpPr>
        <p:spPr>
          <a:xfrm>
            <a:off x="608138" y="2495678"/>
            <a:ext cx="4110460" cy="3448946"/>
          </a:xfrm>
        </p:spPr>
        <p:txBody>
          <a:bodyPr>
            <a:normAutofit/>
          </a:bodyPr>
          <a:lstStyle>
            <a:lvl1pPr marL="0" indent="0" algn="l">
              <a:buNone/>
              <a:defRPr sz="1800"/>
            </a:lvl1pPr>
            <a:lvl2pPr marL="457200" indent="0" algn="r">
              <a:buNone/>
              <a:defRPr sz="1600"/>
            </a:lvl2pPr>
            <a:lvl3pPr marL="914400" indent="0" algn="r">
              <a:buNone/>
              <a:defRPr sz="1400"/>
            </a:lvl3pPr>
            <a:lvl4pPr marL="1371600" indent="0" algn="r">
              <a:buNone/>
              <a:defRPr sz="1200"/>
            </a:lvl4pPr>
            <a:lvl5pPr marL="1828800" indent="0" algn="r">
              <a:buNone/>
              <a:defRPr sz="1200"/>
            </a:lvl5pPr>
          </a:lstStyle>
          <a:p>
            <a:pPr lvl="0"/>
            <a:r>
              <a:rPr lang="en-US"/>
              <a:t>Click to edit Master text styles</a:t>
            </a:r>
          </a:p>
        </p:txBody>
      </p:sp>
      <p:sp>
        <p:nvSpPr>
          <p:cNvPr id="26" name="Content Placeholder 8">
            <a:extLst>
              <a:ext uri="{FF2B5EF4-FFF2-40B4-BE49-F238E27FC236}">
                <a16:creationId xmlns:a16="http://schemas.microsoft.com/office/drawing/2014/main" id="{776E8A64-112B-D8DD-A5C0-A31C0BBBC35B}"/>
              </a:ext>
            </a:extLst>
          </p:cNvPr>
          <p:cNvSpPr>
            <a:spLocks noGrp="1"/>
          </p:cNvSpPr>
          <p:nvPr>
            <p:ph sz="quarter" idx="31" hasCustomPrompt="1"/>
          </p:nvPr>
        </p:nvSpPr>
        <p:spPr>
          <a:xfrm>
            <a:off x="5004485" y="598234"/>
            <a:ext cx="1335024" cy="1335024"/>
          </a:xfrm>
          <a:prstGeom prst="roundRect">
            <a:avLst>
              <a:gd name="adj" fmla="val 50000"/>
            </a:avLst>
          </a:prstGeom>
          <a:noFill/>
          <a:ln w="38100">
            <a:solidFill>
              <a:schemeClr val="accent3"/>
            </a:solidFill>
          </a:ln>
        </p:spPr>
        <p:txBody>
          <a:bodyPr lIns="91440" tIns="91440" rIns="91440" bIns="91440" anchor="ctr">
            <a:noAutofit/>
          </a:bodyPr>
          <a:lstStyle>
            <a:lvl1pPr marL="0" indent="0" algn="ctr">
              <a:lnSpc>
                <a:spcPct val="100000"/>
              </a:lnSpc>
              <a:spcBef>
                <a:spcPts val="0"/>
              </a:spcBef>
              <a:buNone/>
              <a:defRPr sz="3600" b="1" spc="0" baseline="0">
                <a:solidFill>
                  <a:schemeClr val="accent3"/>
                </a:solidFill>
                <a:latin typeface="+mj-lt"/>
              </a:defRPr>
            </a:lvl1pPr>
          </a:lstStyle>
          <a:p>
            <a:pPr lvl="0"/>
            <a:r>
              <a:rPr lang="en-US" dirty="0"/>
              <a:t>#</a:t>
            </a:r>
          </a:p>
        </p:txBody>
      </p:sp>
      <p:sp>
        <p:nvSpPr>
          <p:cNvPr id="29" name="Text Placeholder 14">
            <a:extLst>
              <a:ext uri="{FF2B5EF4-FFF2-40B4-BE49-F238E27FC236}">
                <a16:creationId xmlns:a16="http://schemas.microsoft.com/office/drawing/2014/main" id="{9D4077A0-2BD0-AA57-4696-43A7AF71D85E}"/>
              </a:ext>
            </a:extLst>
          </p:cNvPr>
          <p:cNvSpPr>
            <a:spLocks noGrp="1"/>
          </p:cNvSpPr>
          <p:nvPr>
            <p:ph type="body" sz="quarter" idx="32" hasCustomPrompt="1"/>
          </p:nvPr>
        </p:nvSpPr>
        <p:spPr>
          <a:xfrm>
            <a:off x="6406157" y="694933"/>
            <a:ext cx="5177705" cy="1141625"/>
          </a:xfrm>
        </p:spPr>
        <p:txBody>
          <a:bodyPr lIns="91440" rIns="91440" anchor="ctr">
            <a:normAutofit/>
          </a:bodyPr>
          <a:lstStyle>
            <a:lvl1pPr marL="0" indent="0" algn="l">
              <a:lnSpc>
                <a:spcPct val="100000"/>
              </a:lnSpc>
              <a:buNone/>
              <a:defRPr sz="1600" b="0">
                <a:solidFill>
                  <a:schemeClr val="tx2"/>
                </a:solidFill>
                <a:latin typeface="+mn-lt"/>
              </a:defRPr>
            </a:lvl1pPr>
          </a:lstStyle>
          <a:p>
            <a:pPr marL="0" marR="0" lvl="0" indent="0" algn="l" defTabSz="914400" rtl="0" eaLnBrk="1" fontAlgn="auto" latinLnBrk="0" hangingPunct="1">
              <a:lnSpc>
                <a:spcPct val="100000"/>
              </a:lnSpc>
              <a:spcBef>
                <a:spcPts val="1000"/>
              </a:spcBef>
              <a:spcAft>
                <a:spcPts val="0"/>
              </a:spcAft>
              <a:buClr>
                <a:schemeClr val="accent1"/>
              </a:buClr>
              <a:buSzTx/>
              <a:buFont typeface="Arial" panose="020B0604020202020204" pitchFamily="34" charset="0"/>
              <a:buNone/>
              <a:tabLst/>
              <a:defRPr/>
            </a:pPr>
            <a:r>
              <a:rPr lang="en-US" dirty="0"/>
              <a:t>Click the circle and begin typing to add text. Alternatively, you can add other media by clicking on the icons.</a:t>
            </a:r>
          </a:p>
        </p:txBody>
      </p:sp>
      <p:sp>
        <p:nvSpPr>
          <p:cNvPr id="2" name="Title 5">
            <a:extLst>
              <a:ext uri="{FF2B5EF4-FFF2-40B4-BE49-F238E27FC236}">
                <a16:creationId xmlns:a16="http://schemas.microsoft.com/office/drawing/2014/main" id="{99E1E092-B52C-7CBD-DAD4-D168388CF3F1}"/>
              </a:ext>
            </a:extLst>
          </p:cNvPr>
          <p:cNvSpPr>
            <a:spLocks noGrp="1"/>
          </p:cNvSpPr>
          <p:nvPr>
            <p:ph type="title"/>
          </p:nvPr>
        </p:nvSpPr>
        <p:spPr>
          <a:xfrm>
            <a:off x="608138" y="365125"/>
            <a:ext cx="4110460" cy="2130552"/>
          </a:xfrm>
        </p:spPr>
        <p:txBody>
          <a:bodyPr>
            <a:normAutofit/>
          </a:bodyPr>
          <a:lstStyle>
            <a:lvl1pPr algn="l">
              <a:defRPr sz="3600">
                <a:solidFill>
                  <a:schemeClr val="tx2"/>
                </a:solidFill>
              </a:defRPr>
            </a:lvl1pPr>
          </a:lstStyle>
          <a:p>
            <a:r>
              <a:rPr lang="en-US"/>
              <a:t>Click to edit Master title style</a:t>
            </a:r>
            <a:endParaRPr lang="en-US" dirty="0"/>
          </a:p>
        </p:txBody>
      </p:sp>
      <p:sp>
        <p:nvSpPr>
          <p:cNvPr id="5" name="Content Placeholder 8">
            <a:extLst>
              <a:ext uri="{FF2B5EF4-FFF2-40B4-BE49-F238E27FC236}">
                <a16:creationId xmlns:a16="http://schemas.microsoft.com/office/drawing/2014/main" id="{70FC3DE9-304C-33B8-BFA3-9E1B5B828D24}"/>
              </a:ext>
            </a:extLst>
          </p:cNvPr>
          <p:cNvSpPr>
            <a:spLocks noGrp="1"/>
          </p:cNvSpPr>
          <p:nvPr>
            <p:ph sz="quarter" idx="33" hasCustomPrompt="1"/>
          </p:nvPr>
        </p:nvSpPr>
        <p:spPr>
          <a:xfrm>
            <a:off x="5004485" y="1982189"/>
            <a:ext cx="1335024" cy="1335024"/>
          </a:xfrm>
          <a:prstGeom prst="roundRect">
            <a:avLst>
              <a:gd name="adj" fmla="val 50000"/>
            </a:avLst>
          </a:prstGeom>
          <a:noFill/>
          <a:ln w="38100">
            <a:solidFill>
              <a:schemeClr val="accent3"/>
            </a:solidFill>
          </a:ln>
        </p:spPr>
        <p:txBody>
          <a:bodyPr lIns="91440" tIns="91440" rIns="91440" bIns="91440" anchor="ctr">
            <a:noAutofit/>
          </a:bodyPr>
          <a:lstStyle>
            <a:lvl1pPr marL="0" indent="0" algn="ctr">
              <a:lnSpc>
                <a:spcPct val="100000"/>
              </a:lnSpc>
              <a:spcBef>
                <a:spcPts val="0"/>
              </a:spcBef>
              <a:buNone/>
              <a:defRPr sz="3600" b="1" spc="0" baseline="0">
                <a:solidFill>
                  <a:schemeClr val="accent3"/>
                </a:solidFill>
                <a:latin typeface="+mj-lt"/>
              </a:defRPr>
            </a:lvl1pPr>
          </a:lstStyle>
          <a:p>
            <a:pPr lvl="0"/>
            <a:r>
              <a:rPr lang="en-US" dirty="0"/>
              <a:t>#</a:t>
            </a:r>
          </a:p>
        </p:txBody>
      </p:sp>
      <p:sp>
        <p:nvSpPr>
          <p:cNvPr id="6" name="Text Placeholder 14">
            <a:extLst>
              <a:ext uri="{FF2B5EF4-FFF2-40B4-BE49-F238E27FC236}">
                <a16:creationId xmlns:a16="http://schemas.microsoft.com/office/drawing/2014/main" id="{946CBC1D-E47F-9F40-1FE2-1ACEB0B6E0D4}"/>
              </a:ext>
            </a:extLst>
          </p:cNvPr>
          <p:cNvSpPr>
            <a:spLocks noGrp="1"/>
          </p:cNvSpPr>
          <p:nvPr>
            <p:ph type="body" sz="quarter" idx="34" hasCustomPrompt="1"/>
          </p:nvPr>
        </p:nvSpPr>
        <p:spPr>
          <a:xfrm>
            <a:off x="6406157" y="2077638"/>
            <a:ext cx="5177705" cy="1141625"/>
          </a:xfrm>
        </p:spPr>
        <p:txBody>
          <a:bodyPr lIns="91440" rIns="91440" anchor="ctr">
            <a:normAutofit/>
          </a:bodyPr>
          <a:lstStyle>
            <a:lvl1pPr marL="0" indent="0" algn="l">
              <a:lnSpc>
                <a:spcPct val="100000"/>
              </a:lnSpc>
              <a:buNone/>
              <a:defRPr sz="1600" b="0">
                <a:solidFill>
                  <a:schemeClr val="tx2"/>
                </a:solidFill>
                <a:latin typeface="+mn-lt"/>
              </a:defRPr>
            </a:lvl1pPr>
          </a:lstStyle>
          <a:p>
            <a:pPr marL="0" marR="0" lvl="0" indent="0" algn="l" defTabSz="914400" rtl="0" eaLnBrk="1" fontAlgn="auto" latinLnBrk="0" hangingPunct="1">
              <a:lnSpc>
                <a:spcPct val="100000"/>
              </a:lnSpc>
              <a:spcBef>
                <a:spcPts val="1000"/>
              </a:spcBef>
              <a:spcAft>
                <a:spcPts val="0"/>
              </a:spcAft>
              <a:buClr>
                <a:schemeClr val="accent1"/>
              </a:buClr>
              <a:buSzTx/>
              <a:buFont typeface="Arial" panose="020B0604020202020204" pitchFamily="34" charset="0"/>
              <a:buNone/>
              <a:tabLst/>
              <a:defRPr/>
            </a:pPr>
            <a:r>
              <a:rPr lang="en-US" dirty="0"/>
              <a:t>The first icon of a picture with a search icon will let you select an image from the internet.</a:t>
            </a:r>
          </a:p>
        </p:txBody>
      </p:sp>
      <p:sp>
        <p:nvSpPr>
          <p:cNvPr id="8" name="Content Placeholder 8">
            <a:extLst>
              <a:ext uri="{FF2B5EF4-FFF2-40B4-BE49-F238E27FC236}">
                <a16:creationId xmlns:a16="http://schemas.microsoft.com/office/drawing/2014/main" id="{1E5BE9F7-06C0-9DD5-3901-369EF86B8122}"/>
              </a:ext>
            </a:extLst>
          </p:cNvPr>
          <p:cNvSpPr>
            <a:spLocks noGrp="1"/>
          </p:cNvSpPr>
          <p:nvPr>
            <p:ph sz="quarter" idx="35" hasCustomPrompt="1"/>
          </p:nvPr>
        </p:nvSpPr>
        <p:spPr>
          <a:xfrm>
            <a:off x="5004485" y="3366145"/>
            <a:ext cx="1335024" cy="1335024"/>
          </a:xfrm>
          <a:prstGeom prst="roundRect">
            <a:avLst>
              <a:gd name="adj" fmla="val 50000"/>
            </a:avLst>
          </a:prstGeom>
          <a:noFill/>
          <a:ln w="38100">
            <a:solidFill>
              <a:schemeClr val="accent3"/>
            </a:solidFill>
          </a:ln>
        </p:spPr>
        <p:txBody>
          <a:bodyPr lIns="91440" tIns="91440" rIns="91440" bIns="91440" anchor="ctr">
            <a:noAutofit/>
          </a:bodyPr>
          <a:lstStyle>
            <a:lvl1pPr marL="0" indent="0" algn="ctr">
              <a:lnSpc>
                <a:spcPct val="100000"/>
              </a:lnSpc>
              <a:spcBef>
                <a:spcPts val="0"/>
              </a:spcBef>
              <a:buNone/>
              <a:defRPr sz="3600" b="1" spc="0" baseline="0">
                <a:solidFill>
                  <a:schemeClr val="accent3"/>
                </a:solidFill>
                <a:latin typeface="+mj-lt"/>
              </a:defRPr>
            </a:lvl1pPr>
          </a:lstStyle>
          <a:p>
            <a:pPr lvl="0"/>
            <a:r>
              <a:rPr lang="en-US" dirty="0"/>
              <a:t>#</a:t>
            </a:r>
          </a:p>
        </p:txBody>
      </p:sp>
      <p:sp>
        <p:nvSpPr>
          <p:cNvPr id="10" name="Text Placeholder 14">
            <a:extLst>
              <a:ext uri="{FF2B5EF4-FFF2-40B4-BE49-F238E27FC236}">
                <a16:creationId xmlns:a16="http://schemas.microsoft.com/office/drawing/2014/main" id="{A57817D6-E77D-7FDD-34CC-52CCF9ECD3E5}"/>
              </a:ext>
            </a:extLst>
          </p:cNvPr>
          <p:cNvSpPr>
            <a:spLocks noGrp="1"/>
          </p:cNvSpPr>
          <p:nvPr>
            <p:ph type="body" sz="quarter" idx="36" hasCustomPrompt="1"/>
          </p:nvPr>
        </p:nvSpPr>
        <p:spPr>
          <a:xfrm>
            <a:off x="6406157" y="3467550"/>
            <a:ext cx="5177705" cy="1141625"/>
          </a:xfrm>
        </p:spPr>
        <p:txBody>
          <a:bodyPr lIns="91440" rIns="91440" anchor="ctr">
            <a:normAutofit/>
          </a:bodyPr>
          <a:lstStyle>
            <a:lvl1pPr marL="0" indent="0" algn="l">
              <a:lnSpc>
                <a:spcPct val="100000"/>
              </a:lnSpc>
              <a:buNone/>
              <a:defRPr sz="1600" b="0">
                <a:solidFill>
                  <a:schemeClr val="tx2"/>
                </a:solidFill>
                <a:latin typeface="+mn-lt"/>
              </a:defRPr>
            </a:lvl1pPr>
          </a:lstStyle>
          <a:p>
            <a:pPr marL="0" marR="0" lvl="0" indent="0" algn="l" defTabSz="914400" rtl="0" eaLnBrk="1" fontAlgn="auto" latinLnBrk="0" hangingPunct="1">
              <a:lnSpc>
                <a:spcPct val="100000"/>
              </a:lnSpc>
              <a:spcBef>
                <a:spcPts val="1000"/>
              </a:spcBef>
              <a:spcAft>
                <a:spcPts val="0"/>
              </a:spcAft>
              <a:buClr>
                <a:schemeClr val="accent1"/>
              </a:buClr>
              <a:buSzTx/>
              <a:buFont typeface="Arial" panose="020B0604020202020204" pitchFamily="34" charset="0"/>
              <a:buNone/>
              <a:tabLst/>
              <a:defRPr/>
            </a:pPr>
            <a:r>
              <a:rPr lang="en-US" dirty="0"/>
              <a:t>The second icon of a picture with a computer in front of it will let you add an image from your computer.</a:t>
            </a:r>
          </a:p>
        </p:txBody>
      </p:sp>
      <p:sp>
        <p:nvSpPr>
          <p:cNvPr id="12" name="Content Placeholder 8">
            <a:extLst>
              <a:ext uri="{FF2B5EF4-FFF2-40B4-BE49-F238E27FC236}">
                <a16:creationId xmlns:a16="http://schemas.microsoft.com/office/drawing/2014/main" id="{B1D4D10A-FAE5-949F-6E01-C2F6DDF1FD22}"/>
              </a:ext>
            </a:extLst>
          </p:cNvPr>
          <p:cNvSpPr>
            <a:spLocks noGrp="1"/>
          </p:cNvSpPr>
          <p:nvPr>
            <p:ph sz="quarter" idx="37" hasCustomPrompt="1"/>
          </p:nvPr>
        </p:nvSpPr>
        <p:spPr>
          <a:xfrm>
            <a:off x="5004485" y="4750101"/>
            <a:ext cx="1335024" cy="1335024"/>
          </a:xfrm>
          <a:prstGeom prst="roundRect">
            <a:avLst>
              <a:gd name="adj" fmla="val 50000"/>
            </a:avLst>
          </a:prstGeom>
          <a:noFill/>
          <a:ln w="38100">
            <a:solidFill>
              <a:schemeClr val="accent3"/>
            </a:solidFill>
          </a:ln>
        </p:spPr>
        <p:txBody>
          <a:bodyPr lIns="91440" tIns="91440" rIns="91440" bIns="91440" anchor="ctr">
            <a:noAutofit/>
          </a:bodyPr>
          <a:lstStyle>
            <a:lvl1pPr marL="0" indent="0" algn="ctr">
              <a:lnSpc>
                <a:spcPct val="100000"/>
              </a:lnSpc>
              <a:spcBef>
                <a:spcPts val="0"/>
              </a:spcBef>
              <a:buNone/>
              <a:defRPr sz="3600" b="1" spc="0" baseline="0">
                <a:solidFill>
                  <a:schemeClr val="accent3"/>
                </a:solidFill>
                <a:latin typeface="+mj-lt"/>
              </a:defRPr>
            </a:lvl1pPr>
          </a:lstStyle>
          <a:p>
            <a:pPr lvl="0"/>
            <a:r>
              <a:rPr lang="en-US" dirty="0"/>
              <a:t>#</a:t>
            </a:r>
          </a:p>
        </p:txBody>
      </p:sp>
      <p:sp>
        <p:nvSpPr>
          <p:cNvPr id="15" name="Text Placeholder 14">
            <a:extLst>
              <a:ext uri="{FF2B5EF4-FFF2-40B4-BE49-F238E27FC236}">
                <a16:creationId xmlns:a16="http://schemas.microsoft.com/office/drawing/2014/main" id="{FF6BB0A5-E626-3815-C7C7-59E1ABC22284}"/>
              </a:ext>
            </a:extLst>
          </p:cNvPr>
          <p:cNvSpPr>
            <a:spLocks noGrp="1"/>
          </p:cNvSpPr>
          <p:nvPr>
            <p:ph type="body" sz="quarter" idx="38" hasCustomPrompt="1"/>
          </p:nvPr>
        </p:nvSpPr>
        <p:spPr>
          <a:xfrm>
            <a:off x="6406157" y="4846800"/>
            <a:ext cx="5177705" cy="1141625"/>
          </a:xfrm>
        </p:spPr>
        <p:txBody>
          <a:bodyPr lIns="91440" rIns="91440" anchor="ctr">
            <a:normAutofit/>
          </a:bodyPr>
          <a:lstStyle>
            <a:lvl1pPr marL="0" indent="0" algn="l">
              <a:lnSpc>
                <a:spcPct val="100000"/>
              </a:lnSpc>
              <a:buNone/>
              <a:defRPr sz="1600" b="0">
                <a:solidFill>
                  <a:schemeClr val="tx2"/>
                </a:solidFill>
                <a:latin typeface="+mn-lt"/>
              </a:defRPr>
            </a:lvl1pPr>
          </a:lstStyle>
          <a:p>
            <a:pPr marL="0" marR="0" lvl="0" indent="0" algn="l" defTabSz="914400" rtl="0" eaLnBrk="1" fontAlgn="auto" latinLnBrk="0" hangingPunct="1">
              <a:lnSpc>
                <a:spcPct val="100000"/>
              </a:lnSpc>
              <a:spcBef>
                <a:spcPts val="1000"/>
              </a:spcBef>
              <a:spcAft>
                <a:spcPts val="0"/>
              </a:spcAft>
              <a:buClr>
                <a:schemeClr val="accent1"/>
              </a:buClr>
              <a:buSzTx/>
              <a:buFont typeface="Arial" panose="020B0604020202020204" pitchFamily="34" charset="0"/>
              <a:buNone/>
              <a:tabLst/>
              <a:defRPr/>
            </a:pPr>
            <a:r>
              <a:rPr lang="en-US" dirty="0"/>
              <a:t>The third icon of a duck and a leaf will add an icon from PowerPoint’s library.</a:t>
            </a:r>
          </a:p>
        </p:txBody>
      </p:sp>
    </p:spTree>
    <p:extLst>
      <p:ext uri="{BB962C8B-B14F-4D97-AF65-F5344CB8AC3E}">
        <p14:creationId xmlns:p14="http://schemas.microsoft.com/office/powerpoint/2010/main" val="39604850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Campus Location">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D62420E-2810-4073-D19A-7A2AF704437D}"/>
              </a:ext>
              <a:ext uri="{C183D7F6-B498-43B3-948B-1728B52AA6E4}">
                <adec:decorative xmlns:adec="http://schemas.microsoft.com/office/drawing/2017/decorative" val="1"/>
              </a:ext>
            </a:extLst>
          </p:cNvPr>
          <p:cNvSpPr/>
          <p:nvPr/>
        </p:nvSpPr>
        <p:spPr>
          <a:xfrm>
            <a:off x="-1" y="0"/>
            <a:ext cx="4446564" cy="6857997"/>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3C2F6108-4656-0F75-9FEC-A979150C32FC}"/>
              </a:ext>
            </a:extLst>
          </p:cNvPr>
          <p:cNvSpPr>
            <a:spLocks noGrp="1"/>
          </p:cNvSpPr>
          <p:nvPr>
            <p:ph type="dt" sz="half" idx="10"/>
          </p:nvPr>
        </p:nvSpPr>
        <p:spPr/>
        <p:txBody>
          <a:bodyPr/>
          <a:lstStyle/>
          <a:p>
            <a:fld id="{8A60A3F5-120A-A64C-8514-4F9CB3D10376}" type="datetimeFigureOut">
              <a:rPr lang="en-US" smtClean="0"/>
              <a:pPr/>
              <a:t>2/13/26</a:t>
            </a:fld>
            <a:endParaRPr lang="en-US"/>
          </a:p>
        </p:txBody>
      </p:sp>
      <p:sp>
        <p:nvSpPr>
          <p:cNvPr id="4" name="Footer Placeholder 3">
            <a:extLst>
              <a:ext uri="{FF2B5EF4-FFF2-40B4-BE49-F238E27FC236}">
                <a16:creationId xmlns:a16="http://schemas.microsoft.com/office/drawing/2014/main" id="{C8C25101-EC9E-6982-1386-627325D6D91F}"/>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950D8C62-EB9A-A16A-5AB4-11DD21B7B8F1}"/>
              </a:ext>
            </a:extLst>
          </p:cNvPr>
          <p:cNvSpPr>
            <a:spLocks noGrp="1"/>
          </p:cNvSpPr>
          <p:nvPr>
            <p:ph type="sldNum" sz="quarter" idx="12"/>
          </p:nvPr>
        </p:nvSpPr>
        <p:spPr/>
        <p:txBody>
          <a:bodyPr/>
          <a:lstStyle/>
          <a:p>
            <a:fld id="{8179B124-EE6F-DB4E-A403-682A40579A9A}" type="slidenum">
              <a:rPr lang="en-US" smtClean="0"/>
              <a:pPr/>
              <a:t>‹#›</a:t>
            </a:fld>
            <a:endParaRPr lang="en-US"/>
          </a:p>
        </p:txBody>
      </p:sp>
      <p:pic>
        <p:nvPicPr>
          <p:cNvPr id="6" name="Picture 5">
            <a:extLst>
              <a:ext uri="{FF2B5EF4-FFF2-40B4-BE49-F238E27FC236}">
                <a16:creationId xmlns:a16="http://schemas.microsoft.com/office/drawing/2014/main" id="{835C226B-455D-2D3B-B50D-607B1D453C50}"/>
              </a:ext>
            </a:extLst>
          </p:cNvPr>
          <p:cNvPicPr>
            <a:picLocks noChangeAspect="1"/>
          </p:cNvPicPr>
          <p:nvPr/>
        </p:nvPicPr>
        <p:blipFill>
          <a:blip r:embed="rId2"/>
          <a:srcRect/>
          <a:stretch/>
        </p:blipFill>
        <p:spPr>
          <a:xfrm>
            <a:off x="0" y="776741"/>
            <a:ext cx="5460969" cy="5435599"/>
          </a:xfrm>
          <a:prstGeom prst="rect">
            <a:avLst/>
          </a:prstGeom>
        </p:spPr>
      </p:pic>
      <p:sp>
        <p:nvSpPr>
          <p:cNvPr id="8" name="Text Placeholder 7">
            <a:extLst>
              <a:ext uri="{FF2B5EF4-FFF2-40B4-BE49-F238E27FC236}">
                <a16:creationId xmlns:a16="http://schemas.microsoft.com/office/drawing/2014/main" id="{74734072-30A8-044B-748E-3AA928F91044}"/>
              </a:ext>
            </a:extLst>
          </p:cNvPr>
          <p:cNvSpPr>
            <a:spLocks noGrp="1"/>
          </p:cNvSpPr>
          <p:nvPr>
            <p:ph type="body" sz="quarter" idx="13" hasCustomPrompt="1"/>
          </p:nvPr>
        </p:nvSpPr>
        <p:spPr>
          <a:xfrm>
            <a:off x="5323840" y="2636464"/>
            <a:ext cx="6257098" cy="1752788"/>
          </a:xfrm>
        </p:spPr>
        <p:txBody>
          <a:bodyPr>
            <a:normAutofit/>
          </a:bodyPr>
          <a:lstStyle>
            <a:lvl1pPr marL="0" indent="0">
              <a:buNone/>
              <a:defRPr sz="1800"/>
            </a:lvl1pPr>
            <a:lvl5pPr marL="1828800" indent="0">
              <a:buNone/>
              <a:defRPr/>
            </a:lvl5pPr>
          </a:lstStyle>
          <a:p>
            <a:r>
              <a:rPr lang="en-US" dirty="0"/>
              <a:t>We have two vibrant campuses in Texas — one in San Marcos, one in Round Rock — and a variety of ways for you to discover each through in-person or digital experiences. Both our campuses are filled with opportunities to engage in life-changing learning, creative energy, and community spirit. </a:t>
            </a:r>
          </a:p>
        </p:txBody>
      </p:sp>
      <p:sp>
        <p:nvSpPr>
          <p:cNvPr id="15" name="Content Placeholder 14">
            <a:extLst>
              <a:ext uri="{FF2B5EF4-FFF2-40B4-BE49-F238E27FC236}">
                <a16:creationId xmlns:a16="http://schemas.microsoft.com/office/drawing/2014/main" id="{4B5777E2-21B7-81A4-F805-5FC6DC2EA7B4}"/>
              </a:ext>
            </a:extLst>
          </p:cNvPr>
          <p:cNvSpPr>
            <a:spLocks noGrp="1"/>
          </p:cNvSpPr>
          <p:nvPr>
            <p:ph sz="quarter" idx="14" hasCustomPrompt="1"/>
          </p:nvPr>
        </p:nvSpPr>
        <p:spPr>
          <a:xfrm>
            <a:off x="5865424" y="4717159"/>
            <a:ext cx="2419118" cy="852805"/>
          </a:xfrm>
        </p:spPr>
        <p:txBody>
          <a:bodyPr anchor="ctr">
            <a:noAutofit/>
          </a:bodyPr>
          <a:lstStyle>
            <a:lvl1pPr marL="0" indent="0">
              <a:lnSpc>
                <a:spcPct val="100000"/>
              </a:lnSpc>
              <a:spcBef>
                <a:spcPts val="0"/>
              </a:spcBef>
              <a:buNone/>
              <a:defRPr sz="1600">
                <a:solidFill>
                  <a:schemeClr val="tx2"/>
                </a:solidFill>
              </a:defRPr>
            </a:lvl1pPr>
            <a:lvl2pPr marL="457200" indent="0">
              <a:buNone/>
              <a:defRPr sz="1600"/>
            </a:lvl2pPr>
            <a:lvl3pPr marL="914400" indent="0">
              <a:buNone/>
              <a:defRPr sz="1400"/>
            </a:lvl3pPr>
            <a:lvl4pPr marL="1371600" indent="0">
              <a:buNone/>
              <a:defRPr sz="1200"/>
            </a:lvl4pPr>
            <a:lvl5pPr marL="1828800" indent="0">
              <a:buNone/>
              <a:defRPr sz="1200"/>
            </a:lvl5pPr>
          </a:lstStyle>
          <a:p>
            <a:pPr lvl="0"/>
            <a:r>
              <a:rPr lang="en-US" dirty="0"/>
              <a:t>San Marcos Campus</a:t>
            </a:r>
          </a:p>
          <a:p>
            <a:pPr lvl="0"/>
            <a:r>
              <a:rPr lang="en-US" dirty="0"/>
              <a:t>601 University Drive</a:t>
            </a:r>
          </a:p>
          <a:p>
            <a:pPr lvl="0"/>
            <a:r>
              <a:rPr lang="en-US" dirty="0"/>
              <a:t>San Marcos, Texas 78666</a:t>
            </a:r>
          </a:p>
        </p:txBody>
      </p:sp>
      <p:sp>
        <p:nvSpPr>
          <p:cNvPr id="16" name="Content Placeholder 14">
            <a:extLst>
              <a:ext uri="{FF2B5EF4-FFF2-40B4-BE49-F238E27FC236}">
                <a16:creationId xmlns:a16="http://schemas.microsoft.com/office/drawing/2014/main" id="{4DBBC4B6-7A8A-E08B-43CF-13A71C009AFF}"/>
              </a:ext>
            </a:extLst>
          </p:cNvPr>
          <p:cNvSpPr>
            <a:spLocks noGrp="1"/>
          </p:cNvSpPr>
          <p:nvPr>
            <p:ph sz="quarter" idx="15" hasCustomPrompt="1"/>
          </p:nvPr>
        </p:nvSpPr>
        <p:spPr>
          <a:xfrm>
            <a:off x="9161819" y="4717159"/>
            <a:ext cx="2419118" cy="852805"/>
          </a:xfrm>
        </p:spPr>
        <p:txBody>
          <a:bodyPr anchor="ctr">
            <a:noAutofit/>
          </a:bodyPr>
          <a:lstStyle>
            <a:lvl1pPr marL="0" indent="0">
              <a:lnSpc>
                <a:spcPct val="100000"/>
              </a:lnSpc>
              <a:spcBef>
                <a:spcPts val="0"/>
              </a:spcBef>
              <a:buNone/>
              <a:defRPr sz="1600">
                <a:solidFill>
                  <a:schemeClr val="accent2"/>
                </a:solidFill>
              </a:defRPr>
            </a:lvl1pPr>
            <a:lvl2pPr marL="457200" indent="0">
              <a:buNone/>
              <a:defRPr sz="1600"/>
            </a:lvl2pPr>
            <a:lvl3pPr marL="914400" indent="0">
              <a:buNone/>
              <a:defRPr sz="1400"/>
            </a:lvl3pPr>
            <a:lvl4pPr marL="1371600" indent="0">
              <a:buNone/>
              <a:defRPr sz="1200"/>
            </a:lvl4pPr>
            <a:lvl5pPr marL="1828800" indent="0">
              <a:buNone/>
              <a:defRPr sz="1200"/>
            </a:lvl5pPr>
          </a:lstStyle>
          <a:p>
            <a:pPr lvl="0"/>
            <a:r>
              <a:rPr lang="en-US" dirty="0"/>
              <a:t>Round Rock Campus</a:t>
            </a:r>
          </a:p>
          <a:p>
            <a:pPr lvl="0"/>
            <a:r>
              <a:rPr lang="en-US" dirty="0"/>
              <a:t>1555 University Blvd.</a:t>
            </a:r>
          </a:p>
          <a:p>
            <a:pPr lvl="0"/>
            <a:r>
              <a:rPr lang="en-US" dirty="0"/>
              <a:t>Round Rock, Texas 78665</a:t>
            </a:r>
          </a:p>
        </p:txBody>
      </p:sp>
      <p:sp>
        <p:nvSpPr>
          <p:cNvPr id="18" name="Content Placeholder 17">
            <a:extLst>
              <a:ext uri="{FF2B5EF4-FFF2-40B4-BE49-F238E27FC236}">
                <a16:creationId xmlns:a16="http://schemas.microsoft.com/office/drawing/2014/main" id="{B71807FD-9E90-7DEA-88D5-E4FDD1BC4221}"/>
              </a:ext>
              <a:ext uri="{C183D7F6-B498-43B3-948B-1728B52AA6E4}">
                <adec:decorative xmlns:adec="http://schemas.microsoft.com/office/drawing/2017/decorative" val="1"/>
              </a:ext>
            </a:extLst>
          </p:cNvPr>
          <p:cNvSpPr>
            <a:spLocks noGrp="1"/>
          </p:cNvSpPr>
          <p:nvPr>
            <p:ph sz="quarter" idx="16" hasCustomPrompt="1"/>
          </p:nvPr>
        </p:nvSpPr>
        <p:spPr>
          <a:xfrm rot="8100000">
            <a:off x="5339334" y="4818095"/>
            <a:ext cx="487362" cy="487363"/>
          </a:xfrm>
          <a:prstGeom prst="teardrop">
            <a:avLst/>
          </a:prstGeom>
          <a:solidFill>
            <a:schemeClr val="tx2"/>
          </a:solidFill>
        </p:spPr>
        <p:txBody>
          <a:bodyPr>
            <a:noAutofit/>
          </a:bodyPr>
          <a:lstStyle>
            <a:lvl1pPr marL="0" indent="0">
              <a:buNone/>
              <a:defRPr sz="2000"/>
            </a:lvl1pPr>
          </a:lstStyle>
          <a:p>
            <a:pPr lvl="0"/>
            <a:r>
              <a:rPr lang="en-US" dirty="0"/>
              <a:t> </a:t>
            </a:r>
          </a:p>
        </p:txBody>
      </p:sp>
      <p:sp>
        <p:nvSpPr>
          <p:cNvPr id="19" name="Content Placeholder 17">
            <a:extLst>
              <a:ext uri="{FF2B5EF4-FFF2-40B4-BE49-F238E27FC236}">
                <a16:creationId xmlns:a16="http://schemas.microsoft.com/office/drawing/2014/main" id="{245F8FA9-F527-15E5-7F0A-5756954A4CF4}"/>
              </a:ext>
              <a:ext uri="{C183D7F6-B498-43B3-948B-1728B52AA6E4}">
                <adec:decorative xmlns:adec="http://schemas.microsoft.com/office/drawing/2017/decorative" val="1"/>
              </a:ext>
            </a:extLst>
          </p:cNvPr>
          <p:cNvSpPr>
            <a:spLocks noGrp="1"/>
          </p:cNvSpPr>
          <p:nvPr>
            <p:ph sz="quarter" idx="17" hasCustomPrompt="1"/>
          </p:nvPr>
        </p:nvSpPr>
        <p:spPr>
          <a:xfrm rot="8100000">
            <a:off x="8658270" y="4818095"/>
            <a:ext cx="487362" cy="487363"/>
          </a:xfrm>
          <a:prstGeom prst="teardrop">
            <a:avLst/>
          </a:prstGeom>
          <a:solidFill>
            <a:schemeClr val="accent2"/>
          </a:solidFill>
        </p:spPr>
        <p:txBody>
          <a:bodyPr>
            <a:noAutofit/>
          </a:bodyPr>
          <a:lstStyle>
            <a:lvl1pPr marL="0" indent="0">
              <a:buNone/>
              <a:defRPr sz="2000"/>
            </a:lvl1pPr>
          </a:lstStyle>
          <a:p>
            <a:pPr lvl="0"/>
            <a:r>
              <a:rPr lang="en-US" dirty="0"/>
              <a:t> </a:t>
            </a:r>
          </a:p>
        </p:txBody>
      </p:sp>
      <p:sp>
        <p:nvSpPr>
          <p:cNvPr id="2" name="Title 1">
            <a:extLst>
              <a:ext uri="{FF2B5EF4-FFF2-40B4-BE49-F238E27FC236}">
                <a16:creationId xmlns:a16="http://schemas.microsoft.com/office/drawing/2014/main" id="{095F04EF-44E5-EE75-0E99-0D74C6B23661}"/>
              </a:ext>
            </a:extLst>
          </p:cNvPr>
          <p:cNvSpPr>
            <a:spLocks noGrp="1"/>
          </p:cNvSpPr>
          <p:nvPr>
            <p:ph type="title"/>
          </p:nvPr>
        </p:nvSpPr>
        <p:spPr>
          <a:xfrm>
            <a:off x="5323840" y="365124"/>
            <a:ext cx="6257097" cy="2130552"/>
          </a:xfrm>
        </p:spPr>
        <p:txBody>
          <a:bodyPr>
            <a:normAutofit/>
          </a:bodyPr>
          <a:lstStyle>
            <a:lvl1pPr>
              <a:defRPr sz="3600"/>
            </a:lvl1pPr>
          </a:lstStyle>
          <a:p>
            <a:r>
              <a:rPr lang="en-US"/>
              <a:t>Click to edit Master title style</a:t>
            </a:r>
          </a:p>
        </p:txBody>
      </p:sp>
    </p:spTree>
    <p:extLst>
      <p:ext uri="{BB962C8B-B14F-4D97-AF65-F5344CB8AC3E}">
        <p14:creationId xmlns:p14="http://schemas.microsoft.com/office/powerpoint/2010/main" val="33392584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Title Slide - Round Rock">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BAC7BEF-9F6A-BAD7-8D67-FF28F50BE1CC}"/>
              </a:ext>
              <a:ext uri="{C183D7F6-B498-43B3-948B-1728B52AA6E4}">
                <adec:decorative xmlns:adec="http://schemas.microsoft.com/office/drawing/2017/decorative" val="1"/>
              </a:ext>
            </a:extLst>
          </p:cNvPr>
          <p:cNvSpPr/>
          <p:nvPr userDrawn="1"/>
        </p:nvSpPr>
        <p:spPr>
          <a:xfrm>
            <a:off x="0" y="0"/>
            <a:ext cx="12192000" cy="1761167"/>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E1A52739-9823-BA64-6141-7B902BFA9BBE}"/>
              </a:ext>
              <a:ext uri="{C183D7F6-B498-43B3-948B-1728B52AA6E4}">
                <adec:decorative xmlns:adec="http://schemas.microsoft.com/office/drawing/2017/decorative" val="1"/>
              </a:ext>
            </a:extLst>
          </p:cNvPr>
          <p:cNvPicPr>
            <a:picLocks noChangeAspect="1"/>
          </p:cNvPicPr>
          <p:nvPr/>
        </p:nvPicPr>
        <p:blipFill>
          <a:blip r:embed="rId2"/>
          <a:srcRect l="6892" r="6892"/>
          <a:stretch/>
        </p:blipFill>
        <p:spPr>
          <a:xfrm>
            <a:off x="6887688" y="352803"/>
            <a:ext cx="5304312" cy="6152394"/>
          </a:xfrm>
          <a:prstGeom prst="rect">
            <a:avLst/>
          </a:prstGeom>
        </p:spPr>
      </p:pic>
      <p:sp>
        <p:nvSpPr>
          <p:cNvPr id="2" name="Title 1">
            <a:extLst>
              <a:ext uri="{FF2B5EF4-FFF2-40B4-BE49-F238E27FC236}">
                <a16:creationId xmlns:a16="http://schemas.microsoft.com/office/drawing/2014/main" id="{8F227C82-C15D-DD91-9446-76ECE7FBB8F9}"/>
              </a:ext>
            </a:extLst>
          </p:cNvPr>
          <p:cNvSpPr>
            <a:spLocks noGrp="1"/>
          </p:cNvSpPr>
          <p:nvPr>
            <p:ph type="ctrTitle" hasCustomPrompt="1"/>
          </p:nvPr>
        </p:nvSpPr>
        <p:spPr>
          <a:xfrm>
            <a:off x="288099" y="1761167"/>
            <a:ext cx="6255205" cy="3827166"/>
          </a:xfrm>
        </p:spPr>
        <p:txBody>
          <a:bodyPr anchor="b">
            <a:normAutofit/>
          </a:bodyPr>
          <a:lstStyle>
            <a:lvl1pPr algn="l">
              <a:defRPr sz="5400" spc="150" baseline="0">
                <a:solidFill>
                  <a:schemeClr val="tx2"/>
                </a:solidFill>
              </a:defRPr>
            </a:lvl1pPr>
          </a:lstStyle>
          <a:p>
            <a:r>
              <a:rPr lang="en-US" dirty="0"/>
              <a:t>CLICK TO EDIT MASTER TITLE STYLE</a:t>
            </a:r>
          </a:p>
        </p:txBody>
      </p:sp>
      <p:sp>
        <p:nvSpPr>
          <p:cNvPr id="3" name="Subtitle 2">
            <a:extLst>
              <a:ext uri="{FF2B5EF4-FFF2-40B4-BE49-F238E27FC236}">
                <a16:creationId xmlns:a16="http://schemas.microsoft.com/office/drawing/2014/main" id="{738ACAE1-6F38-180D-B778-27F9F1207EFD}"/>
              </a:ext>
            </a:extLst>
          </p:cNvPr>
          <p:cNvSpPr>
            <a:spLocks noGrp="1"/>
          </p:cNvSpPr>
          <p:nvPr>
            <p:ph type="subTitle" idx="1" hasCustomPrompt="1"/>
          </p:nvPr>
        </p:nvSpPr>
        <p:spPr>
          <a:xfrm>
            <a:off x="288099" y="5588333"/>
            <a:ext cx="6255205" cy="671550"/>
          </a:xfrm>
        </p:spPr>
        <p:txBody>
          <a:bodyPr>
            <a:normAutofit/>
          </a:bodyPr>
          <a:lstStyle>
            <a:lvl1pPr marL="0" indent="0" algn="l">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text styles</a:t>
            </a:r>
          </a:p>
        </p:txBody>
      </p:sp>
      <p:sp>
        <p:nvSpPr>
          <p:cNvPr id="8" name="Picture Placeholder 8">
            <a:extLst>
              <a:ext uri="{FF2B5EF4-FFF2-40B4-BE49-F238E27FC236}">
                <a16:creationId xmlns:a16="http://schemas.microsoft.com/office/drawing/2014/main" id="{54B1C2B2-EEAB-7D3D-6A65-4A90FB4A6CBC}"/>
              </a:ext>
            </a:extLst>
          </p:cNvPr>
          <p:cNvSpPr>
            <a:spLocks noGrp="1"/>
          </p:cNvSpPr>
          <p:nvPr>
            <p:ph type="pic" sz="quarter" idx="13" hasCustomPrompt="1"/>
          </p:nvPr>
        </p:nvSpPr>
        <p:spPr>
          <a:xfrm>
            <a:off x="6897810" y="352803"/>
            <a:ext cx="5294190" cy="6152394"/>
          </a:xfrm>
          <a:gradFill>
            <a:gsLst>
              <a:gs pos="0">
                <a:schemeClr val="bg1">
                  <a:alpha val="0"/>
                </a:schemeClr>
              </a:gs>
              <a:gs pos="99000">
                <a:schemeClr val="bg1">
                  <a:alpha val="40000"/>
                </a:schemeClr>
              </a:gs>
            </a:gsLst>
            <a:lin ang="5400000" scaled="1"/>
          </a:gradFill>
        </p:spPr>
        <p:txBody>
          <a:bodyPr lIns="457200" tIns="457200" rIns="457200" bIns="457200" anchor="b">
            <a:normAutofit/>
          </a:bodyPr>
          <a:lstStyle>
            <a:lvl1pPr marL="0" indent="0" algn="l">
              <a:buNone/>
              <a:defRPr sz="1800">
                <a:solidFill>
                  <a:schemeClr val="tx1"/>
                </a:solidFill>
              </a:defRPr>
            </a:lvl1pPr>
          </a:lstStyle>
          <a:p>
            <a:r>
              <a:rPr lang="en-US" dirty="0"/>
              <a:t>Optional: Click the icon in the center to add a custom image. </a:t>
            </a:r>
            <a:br>
              <a:rPr lang="en-US" dirty="0"/>
            </a:br>
            <a:r>
              <a:rPr lang="en-US" dirty="0"/>
              <a:t>Be careful not to move the frame, or the placeholder image beneath may peek through.</a:t>
            </a:r>
            <a:br>
              <a:rPr lang="en-US" dirty="0"/>
            </a:br>
            <a:r>
              <a:rPr lang="en-US" dirty="0"/>
              <a:t>Delete the frame if you don’t want to customize the image.</a:t>
            </a:r>
          </a:p>
        </p:txBody>
      </p:sp>
      <p:sp>
        <p:nvSpPr>
          <p:cNvPr id="9" name="Date Placeholder 8">
            <a:extLst>
              <a:ext uri="{FF2B5EF4-FFF2-40B4-BE49-F238E27FC236}">
                <a16:creationId xmlns:a16="http://schemas.microsoft.com/office/drawing/2014/main" id="{42F367F5-BF14-328E-6ECE-9A15FA161D0E}"/>
              </a:ext>
            </a:extLst>
          </p:cNvPr>
          <p:cNvSpPr>
            <a:spLocks noGrp="1"/>
          </p:cNvSpPr>
          <p:nvPr>
            <p:ph type="dt" sz="half" idx="14"/>
          </p:nvPr>
        </p:nvSpPr>
        <p:spPr>
          <a:xfrm>
            <a:off x="608138" y="6501554"/>
            <a:ext cx="2734502" cy="365125"/>
          </a:xfrm>
        </p:spPr>
        <p:txBody>
          <a:bodyPr/>
          <a:lstStyle/>
          <a:p>
            <a:fld id="{8A60A3F5-120A-A64C-8514-4F9CB3D10376}" type="datetimeFigureOut">
              <a:rPr lang="en-US" smtClean="0"/>
              <a:pPr/>
              <a:t>2/13/26</a:t>
            </a:fld>
            <a:endParaRPr lang="en-US"/>
          </a:p>
        </p:txBody>
      </p:sp>
      <p:sp>
        <p:nvSpPr>
          <p:cNvPr id="10" name="Footer Placeholder 9">
            <a:extLst>
              <a:ext uri="{FF2B5EF4-FFF2-40B4-BE49-F238E27FC236}">
                <a16:creationId xmlns:a16="http://schemas.microsoft.com/office/drawing/2014/main" id="{B32A1D37-F382-E28D-AE70-8E4DD87D98E6}"/>
              </a:ext>
            </a:extLst>
          </p:cNvPr>
          <p:cNvSpPr>
            <a:spLocks noGrp="1"/>
          </p:cNvSpPr>
          <p:nvPr>
            <p:ph type="ftr" sz="quarter" idx="15"/>
          </p:nvPr>
        </p:nvSpPr>
        <p:spPr>
          <a:xfrm>
            <a:off x="3499494" y="6501555"/>
            <a:ext cx="8081444" cy="365125"/>
          </a:xfrm>
        </p:spPr>
        <p:txBody>
          <a:bodyPr/>
          <a:lstStyle/>
          <a:p>
            <a:endParaRPr lang="en-US" dirty="0"/>
          </a:p>
        </p:txBody>
      </p:sp>
      <p:sp>
        <p:nvSpPr>
          <p:cNvPr id="12" name="Slide Number Placeholder 11">
            <a:extLst>
              <a:ext uri="{FF2B5EF4-FFF2-40B4-BE49-F238E27FC236}">
                <a16:creationId xmlns:a16="http://schemas.microsoft.com/office/drawing/2014/main" id="{9E036E75-B49B-1E46-42DB-8A775A86DA85}"/>
              </a:ext>
            </a:extLst>
          </p:cNvPr>
          <p:cNvSpPr>
            <a:spLocks noGrp="1"/>
          </p:cNvSpPr>
          <p:nvPr>
            <p:ph type="sldNum" sz="quarter" idx="16"/>
          </p:nvPr>
        </p:nvSpPr>
        <p:spPr>
          <a:xfrm>
            <a:off x="11737792" y="6501554"/>
            <a:ext cx="454208" cy="365125"/>
          </a:xfrm>
        </p:spPr>
        <p:txBody>
          <a:bodyPr/>
          <a:lstStyle/>
          <a:p>
            <a:fld id="{8179B124-EE6F-DB4E-A403-682A40579A9A}" type="slidenum">
              <a:rPr lang="en-US" smtClean="0"/>
              <a:pPr/>
              <a:t>‹#›</a:t>
            </a:fld>
            <a:endParaRPr lang="en-US"/>
          </a:p>
        </p:txBody>
      </p:sp>
      <p:pic>
        <p:nvPicPr>
          <p:cNvPr id="16" name="Picture 15">
            <a:extLst>
              <a:ext uri="{FF2B5EF4-FFF2-40B4-BE49-F238E27FC236}">
                <a16:creationId xmlns:a16="http://schemas.microsoft.com/office/drawing/2014/main" id="{34633B6D-7015-8E71-8D4A-674F00B4645E}"/>
              </a:ext>
            </a:extLst>
          </p:cNvPr>
          <p:cNvPicPr>
            <a:picLocks noChangeAspect="1"/>
          </p:cNvPicPr>
          <p:nvPr userDrawn="1"/>
        </p:nvPicPr>
        <p:blipFill>
          <a:blip r:embed="rId3"/>
          <a:srcRect/>
          <a:stretch/>
        </p:blipFill>
        <p:spPr>
          <a:xfrm>
            <a:off x="288099" y="481342"/>
            <a:ext cx="2926080" cy="758614"/>
          </a:xfrm>
          <a:prstGeom prst="rect">
            <a:avLst/>
          </a:prstGeom>
        </p:spPr>
      </p:pic>
      <p:pic>
        <p:nvPicPr>
          <p:cNvPr id="4" name="Picture 3">
            <a:extLst>
              <a:ext uri="{FF2B5EF4-FFF2-40B4-BE49-F238E27FC236}">
                <a16:creationId xmlns:a16="http://schemas.microsoft.com/office/drawing/2014/main" id="{C2B33EB0-FA30-98F6-D989-D2CCFDE84718}"/>
              </a:ext>
              <a:ext uri="{C183D7F6-B498-43B3-948B-1728B52AA6E4}">
                <adec:decorative xmlns:adec="http://schemas.microsoft.com/office/drawing/2017/decorative" val="1"/>
              </a:ext>
            </a:extLst>
          </p:cNvPr>
          <p:cNvPicPr>
            <a:picLocks/>
          </p:cNvPicPr>
          <p:nvPr userDrawn="1"/>
        </p:nvPicPr>
        <p:blipFill>
          <a:blip r:embed="rId4"/>
          <a:stretch/>
        </p:blipFill>
        <p:spPr>
          <a:xfrm flipH="1">
            <a:off x="0" y="1740098"/>
            <a:ext cx="6885432" cy="182880"/>
          </a:xfrm>
          <a:prstGeom prst="rect">
            <a:avLst/>
          </a:prstGeom>
        </p:spPr>
      </p:pic>
    </p:spTree>
    <p:extLst>
      <p:ext uri="{BB962C8B-B14F-4D97-AF65-F5344CB8AC3E}">
        <p14:creationId xmlns:p14="http://schemas.microsoft.com/office/powerpoint/2010/main" val="17540449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Quote">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57A2F-F3D3-58A1-E05C-DCE9526BC25B}"/>
              </a:ext>
            </a:extLst>
          </p:cNvPr>
          <p:cNvSpPr>
            <a:spLocks noGrp="1"/>
          </p:cNvSpPr>
          <p:nvPr>
            <p:ph type="title" hasCustomPrompt="1"/>
          </p:nvPr>
        </p:nvSpPr>
        <p:spPr>
          <a:xfrm>
            <a:off x="2540000" y="365124"/>
            <a:ext cx="9040938" cy="4878010"/>
          </a:xfrm>
        </p:spPr>
        <p:txBody>
          <a:bodyPr>
            <a:normAutofit/>
          </a:bodyPr>
          <a:lstStyle>
            <a:lvl1pPr marL="9525" indent="-9525">
              <a:tabLst/>
              <a:defRPr sz="7200">
                <a:solidFill>
                  <a:schemeClr val="bg1"/>
                </a:solidFill>
              </a:defRPr>
            </a:lvl1pPr>
          </a:lstStyle>
          <a:p>
            <a:r>
              <a:rPr lang="en-US" dirty="0"/>
              <a:t>“Big Quote”</a:t>
            </a:r>
          </a:p>
        </p:txBody>
      </p:sp>
      <p:sp>
        <p:nvSpPr>
          <p:cNvPr id="12" name="Text Placeholder 11">
            <a:extLst>
              <a:ext uri="{FF2B5EF4-FFF2-40B4-BE49-F238E27FC236}">
                <a16:creationId xmlns:a16="http://schemas.microsoft.com/office/drawing/2014/main" id="{5DE1C05A-82B6-5B95-9199-C1DD646328E7}"/>
              </a:ext>
            </a:extLst>
          </p:cNvPr>
          <p:cNvSpPr>
            <a:spLocks noGrp="1"/>
          </p:cNvSpPr>
          <p:nvPr>
            <p:ph type="body" sz="quarter" idx="13" hasCustomPrompt="1"/>
          </p:nvPr>
        </p:nvSpPr>
        <p:spPr>
          <a:xfrm>
            <a:off x="3499494" y="5243134"/>
            <a:ext cx="8081319" cy="731520"/>
          </a:xfrm>
        </p:spPr>
        <p:txBody>
          <a:bodyPr>
            <a:normAutofit/>
          </a:bodyPr>
          <a:lstStyle>
            <a:lvl1pPr marL="0" indent="0" algn="l">
              <a:buNone/>
              <a:defRPr sz="1800">
                <a:solidFill>
                  <a:schemeClr val="bg1"/>
                </a:solidFill>
              </a:defRPr>
            </a:lvl1pPr>
            <a:lvl2pPr marL="457200" indent="0">
              <a:buNone/>
              <a:defRPr sz="1600"/>
            </a:lvl2pPr>
            <a:lvl3pPr marL="914400" indent="0">
              <a:buNone/>
              <a:defRPr sz="1400"/>
            </a:lvl3pPr>
            <a:lvl4pPr marL="1371600" indent="0">
              <a:buNone/>
              <a:defRPr sz="1200"/>
            </a:lvl4pPr>
            <a:lvl5pPr marL="1828800" indent="0">
              <a:buNone/>
              <a:defRPr sz="1200"/>
            </a:lvl5pPr>
          </a:lstStyle>
          <a:p>
            <a:pPr lvl="0"/>
            <a:r>
              <a:rPr lang="en-US" dirty="0"/>
              <a:t>— Quote Attribution</a:t>
            </a:r>
          </a:p>
        </p:txBody>
      </p:sp>
      <p:sp>
        <p:nvSpPr>
          <p:cNvPr id="3" name="Date Placeholder 2">
            <a:extLst>
              <a:ext uri="{FF2B5EF4-FFF2-40B4-BE49-F238E27FC236}">
                <a16:creationId xmlns:a16="http://schemas.microsoft.com/office/drawing/2014/main" id="{BD485CFC-5649-2548-DF50-3BB9208BCEE9}"/>
              </a:ext>
            </a:extLst>
          </p:cNvPr>
          <p:cNvSpPr>
            <a:spLocks noGrp="1"/>
          </p:cNvSpPr>
          <p:nvPr>
            <p:ph type="dt" sz="half" idx="10"/>
          </p:nvPr>
        </p:nvSpPr>
        <p:spPr/>
        <p:txBody>
          <a:bodyPr/>
          <a:lstStyle/>
          <a:p>
            <a:fld id="{8A60A3F5-120A-A64C-8514-4F9CB3D10376}" type="datetimeFigureOut">
              <a:rPr lang="en-US" smtClean="0"/>
              <a:pPr/>
              <a:t>2/13/26</a:t>
            </a:fld>
            <a:endParaRPr lang="en-US"/>
          </a:p>
        </p:txBody>
      </p:sp>
      <p:sp>
        <p:nvSpPr>
          <p:cNvPr id="4" name="Footer Placeholder 3">
            <a:extLst>
              <a:ext uri="{FF2B5EF4-FFF2-40B4-BE49-F238E27FC236}">
                <a16:creationId xmlns:a16="http://schemas.microsoft.com/office/drawing/2014/main" id="{36DF3915-64D4-E43F-8D7A-84490D939809}"/>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37B48A94-C625-A08D-0F51-4AA2BEC5982D}"/>
              </a:ext>
            </a:extLst>
          </p:cNvPr>
          <p:cNvSpPr>
            <a:spLocks noGrp="1"/>
          </p:cNvSpPr>
          <p:nvPr>
            <p:ph type="sldNum" sz="quarter" idx="12"/>
          </p:nvPr>
        </p:nvSpPr>
        <p:spPr/>
        <p:txBody>
          <a:bodyPr/>
          <a:lstStyle/>
          <a:p>
            <a:fld id="{8179B124-EE6F-DB4E-A403-682A40579A9A}" type="slidenum">
              <a:rPr lang="en-US" smtClean="0"/>
              <a:pPr/>
              <a:t>‹#›</a:t>
            </a:fld>
            <a:endParaRPr lang="en-US"/>
          </a:p>
        </p:txBody>
      </p:sp>
    </p:spTree>
    <p:extLst>
      <p:ext uri="{BB962C8B-B14F-4D97-AF65-F5344CB8AC3E}">
        <p14:creationId xmlns:p14="http://schemas.microsoft.com/office/powerpoint/2010/main" val="191588619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Intro - Single">
    <p:spTree>
      <p:nvGrpSpPr>
        <p:cNvPr id="1" name=""/>
        <p:cNvGrpSpPr/>
        <p:nvPr/>
      </p:nvGrpSpPr>
      <p:grpSpPr>
        <a:xfrm>
          <a:off x="0" y="0"/>
          <a:ext cx="0" cy="0"/>
          <a:chOff x="0" y="0"/>
          <a:chExt cx="0" cy="0"/>
        </a:xfrm>
      </p:grpSpPr>
      <p:sp>
        <p:nvSpPr>
          <p:cNvPr id="6" name="Picture Placeholder 15">
            <a:extLst>
              <a:ext uri="{FF2B5EF4-FFF2-40B4-BE49-F238E27FC236}">
                <a16:creationId xmlns:a16="http://schemas.microsoft.com/office/drawing/2014/main" id="{C8A60102-E0C3-2CAF-DD93-6F80DD998D16}"/>
              </a:ext>
            </a:extLst>
          </p:cNvPr>
          <p:cNvSpPr>
            <a:spLocks noGrp="1"/>
          </p:cNvSpPr>
          <p:nvPr>
            <p:ph type="pic" sz="quarter" idx="18" hasCustomPrompt="1"/>
          </p:nvPr>
        </p:nvSpPr>
        <p:spPr>
          <a:xfrm>
            <a:off x="609600" y="1966205"/>
            <a:ext cx="2930534" cy="2925590"/>
          </a:xfrm>
          <a:prstGeom prst="ellipse">
            <a:avLst/>
          </a:prstGeom>
          <a:blipFill>
            <a:blip r:embed="rId2"/>
            <a:stretch>
              <a:fillRect/>
            </a:stretch>
          </a:blipFill>
          <a:ln w="38100">
            <a:noFill/>
          </a:ln>
        </p:spPr>
        <p:style>
          <a:lnRef idx="2">
            <a:schemeClr val="accent2"/>
          </a:lnRef>
          <a:fillRef idx="1">
            <a:schemeClr val="lt1"/>
          </a:fillRef>
          <a:effectRef idx="0">
            <a:schemeClr val="accent2"/>
          </a:effectRef>
          <a:fontRef idx="minor">
            <a:schemeClr val="dk1"/>
          </a:fontRef>
        </p:style>
        <p:txBody>
          <a:bodyPr lIns="91440" tIns="91440" rIns="91440" bIns="91440" anchor="ctr">
            <a:noAutofit/>
          </a:bodyPr>
          <a:lstStyle>
            <a:lvl1pPr marL="0" indent="0" algn="ctr">
              <a:buNone/>
              <a:defRPr sz="1100" b="1">
                <a:solidFill>
                  <a:schemeClr val="tx1"/>
                </a:solidFill>
              </a:defRPr>
            </a:lvl1pPr>
          </a:lstStyle>
          <a:p>
            <a:r>
              <a:rPr lang="en-US" dirty="0"/>
              <a:t>Click the icon in the center to add an image. </a:t>
            </a:r>
          </a:p>
        </p:txBody>
      </p:sp>
      <p:sp>
        <p:nvSpPr>
          <p:cNvPr id="3" name="Date Placeholder 2">
            <a:extLst>
              <a:ext uri="{FF2B5EF4-FFF2-40B4-BE49-F238E27FC236}">
                <a16:creationId xmlns:a16="http://schemas.microsoft.com/office/drawing/2014/main" id="{4FD90CC9-350C-84B2-A08C-2020302FF0DB}"/>
              </a:ext>
            </a:extLst>
          </p:cNvPr>
          <p:cNvSpPr>
            <a:spLocks noGrp="1"/>
          </p:cNvSpPr>
          <p:nvPr>
            <p:ph type="dt" sz="half" idx="10"/>
          </p:nvPr>
        </p:nvSpPr>
        <p:spPr/>
        <p:txBody>
          <a:bodyPr/>
          <a:lstStyle/>
          <a:p>
            <a:fld id="{8A60A3F5-120A-A64C-8514-4F9CB3D10376}" type="datetimeFigureOut">
              <a:rPr lang="en-US" smtClean="0"/>
              <a:pPr/>
              <a:t>2/13/26</a:t>
            </a:fld>
            <a:endParaRPr lang="en-US"/>
          </a:p>
        </p:txBody>
      </p:sp>
      <p:sp>
        <p:nvSpPr>
          <p:cNvPr id="4" name="Footer Placeholder 3">
            <a:extLst>
              <a:ext uri="{FF2B5EF4-FFF2-40B4-BE49-F238E27FC236}">
                <a16:creationId xmlns:a16="http://schemas.microsoft.com/office/drawing/2014/main" id="{66F21260-C2F4-2B08-87FA-87B177A18E64}"/>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D3C4FA84-76C0-7663-05F3-EF3F24CF8F9B}"/>
              </a:ext>
            </a:extLst>
          </p:cNvPr>
          <p:cNvSpPr>
            <a:spLocks noGrp="1"/>
          </p:cNvSpPr>
          <p:nvPr>
            <p:ph type="sldNum" sz="quarter" idx="12"/>
          </p:nvPr>
        </p:nvSpPr>
        <p:spPr/>
        <p:txBody>
          <a:bodyPr/>
          <a:lstStyle/>
          <a:p>
            <a:fld id="{8179B124-EE6F-DB4E-A403-682A40579A9A}" type="slidenum">
              <a:rPr lang="en-US" smtClean="0"/>
              <a:pPr/>
              <a:t>‹#›</a:t>
            </a:fld>
            <a:endParaRPr lang="en-US"/>
          </a:p>
        </p:txBody>
      </p:sp>
      <p:sp>
        <p:nvSpPr>
          <p:cNvPr id="7" name="Text Placeholder 14">
            <a:extLst>
              <a:ext uri="{FF2B5EF4-FFF2-40B4-BE49-F238E27FC236}">
                <a16:creationId xmlns:a16="http://schemas.microsoft.com/office/drawing/2014/main" id="{7FA30A96-9126-F34E-5619-3746E24564EE}"/>
              </a:ext>
            </a:extLst>
          </p:cNvPr>
          <p:cNvSpPr>
            <a:spLocks noGrp="1"/>
          </p:cNvSpPr>
          <p:nvPr>
            <p:ph type="body" sz="quarter" idx="19"/>
          </p:nvPr>
        </p:nvSpPr>
        <p:spPr>
          <a:xfrm>
            <a:off x="3779520" y="4033520"/>
            <a:ext cx="7801418" cy="858275"/>
          </a:xfrm>
        </p:spPr>
        <p:txBody>
          <a:bodyPr lIns="91440" rIns="91440">
            <a:normAutofit/>
          </a:bodyPr>
          <a:lstStyle>
            <a:lvl1pPr marL="0" indent="0" algn="l">
              <a:buNone/>
              <a:defRPr sz="1800">
                <a:solidFill>
                  <a:schemeClr val="tx2"/>
                </a:solidFill>
              </a:defRPr>
            </a:lvl1pPr>
          </a:lstStyle>
          <a:p>
            <a:pPr lvl="0"/>
            <a:r>
              <a:rPr lang="en-US"/>
              <a:t>Click to edit Master text styles</a:t>
            </a:r>
          </a:p>
        </p:txBody>
      </p:sp>
      <p:sp>
        <p:nvSpPr>
          <p:cNvPr id="8" name="Title 7">
            <a:extLst>
              <a:ext uri="{FF2B5EF4-FFF2-40B4-BE49-F238E27FC236}">
                <a16:creationId xmlns:a16="http://schemas.microsoft.com/office/drawing/2014/main" id="{00792357-BD60-0E76-D69A-707F22148C9B}"/>
              </a:ext>
            </a:extLst>
          </p:cNvPr>
          <p:cNvSpPr>
            <a:spLocks noGrp="1"/>
          </p:cNvSpPr>
          <p:nvPr>
            <p:ph type="title"/>
          </p:nvPr>
        </p:nvSpPr>
        <p:spPr>
          <a:xfrm>
            <a:off x="3779520" y="365125"/>
            <a:ext cx="7801418" cy="3587115"/>
          </a:xfrm>
        </p:spPr>
        <p:txBody>
          <a:bodyPr/>
          <a:lstStyle/>
          <a:p>
            <a:r>
              <a:rPr lang="en-US"/>
              <a:t>Click to edit Master title style</a:t>
            </a:r>
          </a:p>
        </p:txBody>
      </p:sp>
    </p:spTree>
    <p:extLst>
      <p:ext uri="{BB962C8B-B14F-4D97-AF65-F5344CB8AC3E}">
        <p14:creationId xmlns:p14="http://schemas.microsoft.com/office/powerpoint/2010/main" val="100879743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Intro - Small Team">
    <p:spTree>
      <p:nvGrpSpPr>
        <p:cNvPr id="1" name=""/>
        <p:cNvGrpSpPr/>
        <p:nvPr/>
      </p:nvGrpSpPr>
      <p:grpSpPr>
        <a:xfrm>
          <a:off x="0" y="0"/>
          <a:ext cx="0" cy="0"/>
          <a:chOff x="0" y="0"/>
          <a:chExt cx="0" cy="0"/>
        </a:xfrm>
      </p:grpSpPr>
      <p:sp>
        <p:nvSpPr>
          <p:cNvPr id="6" name="Picture Placeholder 15">
            <a:extLst>
              <a:ext uri="{FF2B5EF4-FFF2-40B4-BE49-F238E27FC236}">
                <a16:creationId xmlns:a16="http://schemas.microsoft.com/office/drawing/2014/main" id="{BF02EB3A-23B9-32BA-870D-285DDE5BDAF5}"/>
              </a:ext>
            </a:extLst>
          </p:cNvPr>
          <p:cNvSpPr>
            <a:spLocks noGrp="1"/>
          </p:cNvSpPr>
          <p:nvPr>
            <p:ph type="pic" sz="quarter" idx="18" hasCustomPrompt="1"/>
          </p:nvPr>
        </p:nvSpPr>
        <p:spPr>
          <a:xfrm>
            <a:off x="992756" y="1925871"/>
            <a:ext cx="1550300" cy="1503129"/>
          </a:xfrm>
          <a:prstGeom prst="ellipse">
            <a:avLst/>
          </a:prstGeom>
          <a:blipFill>
            <a:blip r:embed="rId2"/>
            <a:stretch>
              <a:fillRect/>
            </a:stretch>
          </a:blipFill>
          <a:ln w="38100">
            <a:noFill/>
          </a:ln>
        </p:spPr>
        <p:style>
          <a:lnRef idx="2">
            <a:schemeClr val="accent2"/>
          </a:lnRef>
          <a:fillRef idx="1">
            <a:schemeClr val="lt1"/>
          </a:fillRef>
          <a:effectRef idx="0">
            <a:schemeClr val="accent2"/>
          </a:effectRef>
          <a:fontRef idx="minor">
            <a:schemeClr val="dk1"/>
          </a:fontRef>
        </p:style>
        <p:txBody>
          <a:bodyPr lIns="91440" tIns="91440" rIns="91440" bIns="91440" anchor="ctr">
            <a:noAutofit/>
          </a:bodyPr>
          <a:lstStyle>
            <a:lvl1pPr marL="0" indent="0" algn="ctr">
              <a:buNone/>
              <a:defRPr sz="1100" b="1">
                <a:solidFill>
                  <a:schemeClr val="tx1"/>
                </a:solidFill>
              </a:defRPr>
            </a:lvl1pPr>
          </a:lstStyle>
          <a:p>
            <a:r>
              <a:rPr lang="en-US" dirty="0"/>
              <a:t>Click the icon in the center to add an image. </a:t>
            </a:r>
          </a:p>
        </p:txBody>
      </p:sp>
      <p:sp>
        <p:nvSpPr>
          <p:cNvPr id="8" name="Text Placeholder 7">
            <a:extLst>
              <a:ext uri="{FF2B5EF4-FFF2-40B4-BE49-F238E27FC236}">
                <a16:creationId xmlns:a16="http://schemas.microsoft.com/office/drawing/2014/main" id="{8497C0D0-C4FF-28F7-B32C-D05A436FAD6A}"/>
              </a:ext>
            </a:extLst>
          </p:cNvPr>
          <p:cNvSpPr>
            <a:spLocks noGrp="1"/>
          </p:cNvSpPr>
          <p:nvPr>
            <p:ph type="body" sz="quarter" idx="19" hasCustomPrompt="1"/>
          </p:nvPr>
        </p:nvSpPr>
        <p:spPr>
          <a:xfrm>
            <a:off x="2701925" y="1925871"/>
            <a:ext cx="3079115" cy="756369"/>
          </a:xfrm>
        </p:spPr>
        <p:txBody>
          <a:bodyPr anchor="b"/>
          <a:lstStyle>
            <a:lvl1pPr marL="0" indent="0">
              <a:lnSpc>
                <a:spcPct val="100000"/>
              </a:lnSpc>
              <a:buNone/>
              <a:defRPr b="1">
                <a:solidFill>
                  <a:schemeClr val="tx2"/>
                </a:solidFill>
              </a:defRPr>
            </a:lvl1pPr>
            <a:lvl2pPr marL="457200" indent="0">
              <a:buNone/>
              <a:defRPr b="1">
                <a:solidFill>
                  <a:schemeClr val="tx2"/>
                </a:solidFill>
              </a:defRPr>
            </a:lvl2pPr>
            <a:lvl3pPr marL="914400" indent="0">
              <a:buNone/>
              <a:defRPr b="1">
                <a:solidFill>
                  <a:schemeClr val="tx2"/>
                </a:solidFill>
              </a:defRPr>
            </a:lvl3pPr>
            <a:lvl4pPr marL="1371600" indent="0">
              <a:buNone/>
              <a:defRPr b="1">
                <a:solidFill>
                  <a:schemeClr val="tx2"/>
                </a:solidFill>
              </a:defRPr>
            </a:lvl4pPr>
            <a:lvl5pPr marL="1828800" indent="0">
              <a:buNone/>
              <a:defRPr b="1">
                <a:solidFill>
                  <a:schemeClr val="tx2"/>
                </a:solidFill>
              </a:defRPr>
            </a:lvl5pPr>
          </a:lstStyle>
          <a:p>
            <a:pPr lvl="0"/>
            <a:r>
              <a:rPr lang="en-US" dirty="0"/>
              <a:t>Team Member Name</a:t>
            </a:r>
          </a:p>
        </p:txBody>
      </p:sp>
      <p:sp>
        <p:nvSpPr>
          <p:cNvPr id="9" name="Text Placeholder 7">
            <a:extLst>
              <a:ext uri="{FF2B5EF4-FFF2-40B4-BE49-F238E27FC236}">
                <a16:creationId xmlns:a16="http://schemas.microsoft.com/office/drawing/2014/main" id="{E2DAB20D-E1BC-602F-74EB-406FAE6BF48F}"/>
              </a:ext>
            </a:extLst>
          </p:cNvPr>
          <p:cNvSpPr>
            <a:spLocks noGrp="1"/>
          </p:cNvSpPr>
          <p:nvPr>
            <p:ph type="body" sz="quarter" idx="20" hasCustomPrompt="1"/>
          </p:nvPr>
        </p:nvSpPr>
        <p:spPr>
          <a:xfrm>
            <a:off x="2701925" y="2687871"/>
            <a:ext cx="3079115" cy="756369"/>
          </a:xfrm>
        </p:spPr>
        <p:txBody>
          <a:bodyPr anchor="t">
            <a:normAutofit/>
          </a:bodyPr>
          <a:lstStyle>
            <a:lvl1pPr marL="0" indent="0">
              <a:lnSpc>
                <a:spcPct val="100000"/>
              </a:lnSpc>
              <a:buNone/>
              <a:defRPr sz="1600" b="0">
                <a:solidFill>
                  <a:schemeClr val="tx2"/>
                </a:solidFill>
              </a:defRPr>
            </a:lvl1pPr>
            <a:lvl2pPr marL="457200" indent="0">
              <a:buNone/>
              <a:defRPr b="1">
                <a:solidFill>
                  <a:schemeClr val="tx2"/>
                </a:solidFill>
              </a:defRPr>
            </a:lvl2pPr>
            <a:lvl3pPr marL="914400" indent="0">
              <a:buNone/>
              <a:defRPr b="1">
                <a:solidFill>
                  <a:schemeClr val="tx2"/>
                </a:solidFill>
              </a:defRPr>
            </a:lvl3pPr>
            <a:lvl4pPr marL="1371600" indent="0">
              <a:buNone/>
              <a:defRPr b="1">
                <a:solidFill>
                  <a:schemeClr val="tx2"/>
                </a:solidFill>
              </a:defRPr>
            </a:lvl4pPr>
            <a:lvl5pPr marL="1828800" indent="0">
              <a:buNone/>
              <a:defRPr b="1">
                <a:solidFill>
                  <a:schemeClr val="tx2"/>
                </a:solidFill>
              </a:defRPr>
            </a:lvl5pPr>
          </a:lstStyle>
          <a:p>
            <a:pPr lvl="0"/>
            <a:r>
              <a:rPr lang="en-US" dirty="0"/>
              <a:t>Job Title</a:t>
            </a:r>
          </a:p>
        </p:txBody>
      </p:sp>
      <p:sp>
        <p:nvSpPr>
          <p:cNvPr id="7" name="Title 6">
            <a:extLst>
              <a:ext uri="{FF2B5EF4-FFF2-40B4-BE49-F238E27FC236}">
                <a16:creationId xmlns:a16="http://schemas.microsoft.com/office/drawing/2014/main" id="{AF1AF096-8694-2FF9-6AF4-4A116C5C1628}"/>
              </a:ext>
            </a:extLst>
          </p:cNvPr>
          <p:cNvSpPr>
            <a:spLocks noGrp="1"/>
          </p:cNvSpPr>
          <p:nvPr>
            <p:ph type="title"/>
          </p:nvPr>
        </p:nvSpPr>
        <p:spPr/>
        <p:txBody>
          <a:bodyPr>
            <a:normAutofit/>
          </a:bodyPr>
          <a:lstStyle>
            <a:lvl1pPr>
              <a:defRPr sz="3600"/>
            </a:lvl1pPr>
          </a:lstStyle>
          <a:p>
            <a:r>
              <a:rPr lang="en-US"/>
              <a:t>Click to edit Master title style</a:t>
            </a:r>
          </a:p>
        </p:txBody>
      </p:sp>
      <p:sp>
        <p:nvSpPr>
          <p:cNvPr id="2" name="Picture Placeholder 15">
            <a:extLst>
              <a:ext uri="{FF2B5EF4-FFF2-40B4-BE49-F238E27FC236}">
                <a16:creationId xmlns:a16="http://schemas.microsoft.com/office/drawing/2014/main" id="{D627D8A6-7B04-B85E-A128-28D84515D4C4}"/>
              </a:ext>
            </a:extLst>
          </p:cNvPr>
          <p:cNvSpPr>
            <a:spLocks noGrp="1"/>
          </p:cNvSpPr>
          <p:nvPr>
            <p:ph type="pic" sz="quarter" idx="21" hasCustomPrompt="1"/>
          </p:nvPr>
        </p:nvSpPr>
        <p:spPr>
          <a:xfrm>
            <a:off x="6410962" y="1925871"/>
            <a:ext cx="1550300" cy="1503129"/>
          </a:xfrm>
          <a:prstGeom prst="ellipse">
            <a:avLst/>
          </a:prstGeom>
          <a:blipFill>
            <a:blip r:embed="rId3"/>
            <a:stretch>
              <a:fillRect/>
            </a:stretch>
          </a:blipFill>
          <a:ln w="38100">
            <a:noFill/>
          </a:ln>
        </p:spPr>
        <p:style>
          <a:lnRef idx="2">
            <a:schemeClr val="accent2"/>
          </a:lnRef>
          <a:fillRef idx="1">
            <a:schemeClr val="lt1"/>
          </a:fillRef>
          <a:effectRef idx="0">
            <a:schemeClr val="accent2"/>
          </a:effectRef>
          <a:fontRef idx="minor">
            <a:schemeClr val="dk1"/>
          </a:fontRef>
        </p:style>
        <p:txBody>
          <a:bodyPr lIns="91440" tIns="91440" rIns="91440" bIns="91440" anchor="ctr">
            <a:noAutofit/>
          </a:bodyPr>
          <a:lstStyle>
            <a:lvl1pPr marL="0" indent="0" algn="ctr">
              <a:buNone/>
              <a:defRPr sz="1100" b="1">
                <a:solidFill>
                  <a:schemeClr val="tx1"/>
                </a:solidFill>
              </a:defRPr>
            </a:lvl1pPr>
          </a:lstStyle>
          <a:p>
            <a:r>
              <a:rPr lang="en-US" dirty="0"/>
              <a:t>Click the icon in the center to add an image. </a:t>
            </a:r>
          </a:p>
        </p:txBody>
      </p:sp>
      <p:sp>
        <p:nvSpPr>
          <p:cNvPr id="19" name="Text Placeholder 7">
            <a:extLst>
              <a:ext uri="{FF2B5EF4-FFF2-40B4-BE49-F238E27FC236}">
                <a16:creationId xmlns:a16="http://schemas.microsoft.com/office/drawing/2014/main" id="{74CB46F3-5472-B0A3-6A0A-5ED604801BFC}"/>
              </a:ext>
            </a:extLst>
          </p:cNvPr>
          <p:cNvSpPr>
            <a:spLocks noGrp="1"/>
          </p:cNvSpPr>
          <p:nvPr>
            <p:ph type="body" sz="quarter" idx="22" hasCustomPrompt="1"/>
          </p:nvPr>
        </p:nvSpPr>
        <p:spPr>
          <a:xfrm>
            <a:off x="8114185" y="1925871"/>
            <a:ext cx="3079115" cy="756369"/>
          </a:xfrm>
        </p:spPr>
        <p:txBody>
          <a:bodyPr anchor="b"/>
          <a:lstStyle>
            <a:lvl1pPr marL="0" indent="0">
              <a:lnSpc>
                <a:spcPct val="100000"/>
              </a:lnSpc>
              <a:buNone/>
              <a:defRPr b="1">
                <a:solidFill>
                  <a:schemeClr val="tx2"/>
                </a:solidFill>
              </a:defRPr>
            </a:lvl1pPr>
            <a:lvl2pPr marL="457200" indent="0">
              <a:buNone/>
              <a:defRPr b="1">
                <a:solidFill>
                  <a:schemeClr val="tx2"/>
                </a:solidFill>
              </a:defRPr>
            </a:lvl2pPr>
            <a:lvl3pPr marL="914400" indent="0">
              <a:buNone/>
              <a:defRPr b="1">
                <a:solidFill>
                  <a:schemeClr val="tx2"/>
                </a:solidFill>
              </a:defRPr>
            </a:lvl3pPr>
            <a:lvl4pPr marL="1371600" indent="0">
              <a:buNone/>
              <a:defRPr b="1">
                <a:solidFill>
                  <a:schemeClr val="tx2"/>
                </a:solidFill>
              </a:defRPr>
            </a:lvl4pPr>
            <a:lvl5pPr marL="1828800" indent="0">
              <a:buNone/>
              <a:defRPr b="1">
                <a:solidFill>
                  <a:schemeClr val="tx2"/>
                </a:solidFill>
              </a:defRPr>
            </a:lvl5pPr>
          </a:lstStyle>
          <a:p>
            <a:pPr lvl="0"/>
            <a:r>
              <a:rPr lang="en-US" dirty="0"/>
              <a:t>Team Member Name</a:t>
            </a:r>
          </a:p>
        </p:txBody>
      </p:sp>
      <p:sp>
        <p:nvSpPr>
          <p:cNvPr id="20" name="Text Placeholder 7">
            <a:extLst>
              <a:ext uri="{FF2B5EF4-FFF2-40B4-BE49-F238E27FC236}">
                <a16:creationId xmlns:a16="http://schemas.microsoft.com/office/drawing/2014/main" id="{E5B1B96F-E065-523C-352D-55E4CF7D46DF}"/>
              </a:ext>
            </a:extLst>
          </p:cNvPr>
          <p:cNvSpPr>
            <a:spLocks noGrp="1"/>
          </p:cNvSpPr>
          <p:nvPr>
            <p:ph type="body" sz="quarter" idx="23" hasCustomPrompt="1"/>
          </p:nvPr>
        </p:nvSpPr>
        <p:spPr>
          <a:xfrm>
            <a:off x="8109388" y="2687871"/>
            <a:ext cx="3079115" cy="756369"/>
          </a:xfrm>
        </p:spPr>
        <p:txBody>
          <a:bodyPr anchor="t">
            <a:normAutofit/>
          </a:bodyPr>
          <a:lstStyle>
            <a:lvl1pPr marL="0" indent="0">
              <a:lnSpc>
                <a:spcPct val="100000"/>
              </a:lnSpc>
              <a:buNone/>
              <a:defRPr sz="1600" b="0">
                <a:solidFill>
                  <a:schemeClr val="tx2"/>
                </a:solidFill>
              </a:defRPr>
            </a:lvl1pPr>
            <a:lvl2pPr marL="457200" indent="0">
              <a:buNone/>
              <a:defRPr b="1">
                <a:solidFill>
                  <a:schemeClr val="tx2"/>
                </a:solidFill>
              </a:defRPr>
            </a:lvl2pPr>
            <a:lvl3pPr marL="914400" indent="0">
              <a:buNone/>
              <a:defRPr b="1">
                <a:solidFill>
                  <a:schemeClr val="tx2"/>
                </a:solidFill>
              </a:defRPr>
            </a:lvl3pPr>
            <a:lvl4pPr marL="1371600" indent="0">
              <a:buNone/>
              <a:defRPr b="1">
                <a:solidFill>
                  <a:schemeClr val="tx2"/>
                </a:solidFill>
              </a:defRPr>
            </a:lvl4pPr>
            <a:lvl5pPr marL="1828800" indent="0">
              <a:buNone/>
              <a:defRPr b="1">
                <a:solidFill>
                  <a:schemeClr val="tx2"/>
                </a:solidFill>
              </a:defRPr>
            </a:lvl5pPr>
          </a:lstStyle>
          <a:p>
            <a:pPr lvl="0"/>
            <a:r>
              <a:rPr lang="en-US" dirty="0"/>
              <a:t>Job Title</a:t>
            </a:r>
          </a:p>
        </p:txBody>
      </p:sp>
      <p:sp>
        <p:nvSpPr>
          <p:cNvPr id="21" name="Picture Placeholder 15">
            <a:extLst>
              <a:ext uri="{FF2B5EF4-FFF2-40B4-BE49-F238E27FC236}">
                <a16:creationId xmlns:a16="http://schemas.microsoft.com/office/drawing/2014/main" id="{7DC03777-7704-D178-37DC-3582A872D339}"/>
              </a:ext>
            </a:extLst>
          </p:cNvPr>
          <p:cNvSpPr>
            <a:spLocks noGrp="1"/>
          </p:cNvSpPr>
          <p:nvPr>
            <p:ph type="pic" sz="quarter" idx="24" hasCustomPrompt="1"/>
          </p:nvPr>
        </p:nvSpPr>
        <p:spPr>
          <a:xfrm>
            <a:off x="998703" y="4038876"/>
            <a:ext cx="1550300" cy="1503129"/>
          </a:xfrm>
          <a:prstGeom prst="ellipse">
            <a:avLst/>
          </a:prstGeom>
          <a:blipFill>
            <a:blip r:embed="rId4"/>
            <a:stretch>
              <a:fillRect/>
            </a:stretch>
          </a:blipFill>
          <a:ln w="38100">
            <a:noFill/>
          </a:ln>
        </p:spPr>
        <p:style>
          <a:lnRef idx="2">
            <a:schemeClr val="accent2"/>
          </a:lnRef>
          <a:fillRef idx="1">
            <a:schemeClr val="lt1"/>
          </a:fillRef>
          <a:effectRef idx="0">
            <a:schemeClr val="accent2"/>
          </a:effectRef>
          <a:fontRef idx="minor">
            <a:schemeClr val="dk1"/>
          </a:fontRef>
        </p:style>
        <p:txBody>
          <a:bodyPr lIns="91440" tIns="91440" rIns="91440" bIns="91440" anchor="ctr">
            <a:noAutofit/>
          </a:bodyPr>
          <a:lstStyle>
            <a:lvl1pPr marL="0" indent="0" algn="ctr">
              <a:buNone/>
              <a:defRPr sz="1100" b="1">
                <a:solidFill>
                  <a:schemeClr val="tx1"/>
                </a:solidFill>
              </a:defRPr>
            </a:lvl1pPr>
          </a:lstStyle>
          <a:p>
            <a:r>
              <a:rPr lang="en-US" dirty="0"/>
              <a:t>Click the icon in the center to add an image. </a:t>
            </a:r>
          </a:p>
        </p:txBody>
      </p:sp>
      <p:sp>
        <p:nvSpPr>
          <p:cNvPr id="22" name="Text Placeholder 7">
            <a:extLst>
              <a:ext uri="{FF2B5EF4-FFF2-40B4-BE49-F238E27FC236}">
                <a16:creationId xmlns:a16="http://schemas.microsoft.com/office/drawing/2014/main" id="{D395548C-27A6-47D9-8AED-C6BDE863835C}"/>
              </a:ext>
            </a:extLst>
          </p:cNvPr>
          <p:cNvSpPr>
            <a:spLocks noGrp="1"/>
          </p:cNvSpPr>
          <p:nvPr>
            <p:ph type="body" sz="quarter" idx="25" hasCustomPrompt="1"/>
          </p:nvPr>
        </p:nvSpPr>
        <p:spPr>
          <a:xfrm>
            <a:off x="2701925" y="4038876"/>
            <a:ext cx="3079115" cy="756369"/>
          </a:xfrm>
        </p:spPr>
        <p:txBody>
          <a:bodyPr anchor="b"/>
          <a:lstStyle>
            <a:lvl1pPr marL="0" indent="0">
              <a:lnSpc>
                <a:spcPct val="100000"/>
              </a:lnSpc>
              <a:buNone/>
              <a:defRPr b="1">
                <a:solidFill>
                  <a:schemeClr val="tx2"/>
                </a:solidFill>
              </a:defRPr>
            </a:lvl1pPr>
            <a:lvl2pPr marL="457200" indent="0">
              <a:buNone/>
              <a:defRPr b="1">
                <a:solidFill>
                  <a:schemeClr val="tx2"/>
                </a:solidFill>
              </a:defRPr>
            </a:lvl2pPr>
            <a:lvl3pPr marL="914400" indent="0">
              <a:buNone/>
              <a:defRPr b="1">
                <a:solidFill>
                  <a:schemeClr val="tx2"/>
                </a:solidFill>
              </a:defRPr>
            </a:lvl3pPr>
            <a:lvl4pPr marL="1371600" indent="0">
              <a:buNone/>
              <a:defRPr b="1">
                <a:solidFill>
                  <a:schemeClr val="tx2"/>
                </a:solidFill>
              </a:defRPr>
            </a:lvl4pPr>
            <a:lvl5pPr marL="1828800" indent="0">
              <a:buNone/>
              <a:defRPr b="1">
                <a:solidFill>
                  <a:schemeClr val="tx2"/>
                </a:solidFill>
              </a:defRPr>
            </a:lvl5pPr>
          </a:lstStyle>
          <a:p>
            <a:pPr lvl="0"/>
            <a:r>
              <a:rPr lang="en-US" dirty="0"/>
              <a:t>Team Member Name</a:t>
            </a:r>
          </a:p>
        </p:txBody>
      </p:sp>
      <p:sp>
        <p:nvSpPr>
          <p:cNvPr id="23" name="Text Placeholder 7">
            <a:extLst>
              <a:ext uri="{FF2B5EF4-FFF2-40B4-BE49-F238E27FC236}">
                <a16:creationId xmlns:a16="http://schemas.microsoft.com/office/drawing/2014/main" id="{A949499E-6A82-B840-BD12-3C9DCE4C4387}"/>
              </a:ext>
            </a:extLst>
          </p:cNvPr>
          <p:cNvSpPr>
            <a:spLocks noGrp="1"/>
          </p:cNvSpPr>
          <p:nvPr>
            <p:ph type="body" sz="quarter" idx="26" hasCustomPrompt="1"/>
          </p:nvPr>
        </p:nvSpPr>
        <p:spPr>
          <a:xfrm>
            <a:off x="2701924" y="4813828"/>
            <a:ext cx="3079115" cy="756369"/>
          </a:xfrm>
        </p:spPr>
        <p:txBody>
          <a:bodyPr anchor="t">
            <a:normAutofit/>
          </a:bodyPr>
          <a:lstStyle>
            <a:lvl1pPr marL="0" indent="0">
              <a:lnSpc>
                <a:spcPct val="100000"/>
              </a:lnSpc>
              <a:buNone/>
              <a:defRPr sz="1600" b="0">
                <a:solidFill>
                  <a:schemeClr val="tx2"/>
                </a:solidFill>
              </a:defRPr>
            </a:lvl1pPr>
            <a:lvl2pPr marL="457200" indent="0">
              <a:buNone/>
              <a:defRPr b="1">
                <a:solidFill>
                  <a:schemeClr val="tx2"/>
                </a:solidFill>
              </a:defRPr>
            </a:lvl2pPr>
            <a:lvl3pPr marL="914400" indent="0">
              <a:buNone/>
              <a:defRPr b="1">
                <a:solidFill>
                  <a:schemeClr val="tx2"/>
                </a:solidFill>
              </a:defRPr>
            </a:lvl3pPr>
            <a:lvl4pPr marL="1371600" indent="0">
              <a:buNone/>
              <a:defRPr b="1">
                <a:solidFill>
                  <a:schemeClr val="tx2"/>
                </a:solidFill>
              </a:defRPr>
            </a:lvl4pPr>
            <a:lvl5pPr marL="1828800" indent="0">
              <a:buNone/>
              <a:defRPr b="1">
                <a:solidFill>
                  <a:schemeClr val="tx2"/>
                </a:solidFill>
              </a:defRPr>
            </a:lvl5pPr>
          </a:lstStyle>
          <a:p>
            <a:pPr lvl="0"/>
            <a:r>
              <a:rPr lang="en-US" dirty="0"/>
              <a:t>Job Title</a:t>
            </a:r>
          </a:p>
        </p:txBody>
      </p:sp>
      <p:sp>
        <p:nvSpPr>
          <p:cNvPr id="24" name="Picture Placeholder 15">
            <a:extLst>
              <a:ext uri="{FF2B5EF4-FFF2-40B4-BE49-F238E27FC236}">
                <a16:creationId xmlns:a16="http://schemas.microsoft.com/office/drawing/2014/main" id="{4383F6E8-8C37-2336-DF18-48E62D725189}"/>
              </a:ext>
            </a:extLst>
          </p:cNvPr>
          <p:cNvSpPr>
            <a:spLocks noGrp="1"/>
          </p:cNvSpPr>
          <p:nvPr>
            <p:ph type="pic" sz="quarter" idx="27" hasCustomPrompt="1"/>
          </p:nvPr>
        </p:nvSpPr>
        <p:spPr>
          <a:xfrm>
            <a:off x="6410962" y="4038876"/>
            <a:ext cx="1550300" cy="1503129"/>
          </a:xfrm>
          <a:prstGeom prst="ellipse">
            <a:avLst/>
          </a:prstGeom>
          <a:blipFill>
            <a:blip r:embed="rId5"/>
            <a:stretch>
              <a:fillRect/>
            </a:stretch>
          </a:blipFill>
          <a:ln w="38100">
            <a:noFill/>
          </a:ln>
        </p:spPr>
        <p:style>
          <a:lnRef idx="2">
            <a:schemeClr val="accent2"/>
          </a:lnRef>
          <a:fillRef idx="1">
            <a:schemeClr val="lt1"/>
          </a:fillRef>
          <a:effectRef idx="0">
            <a:schemeClr val="accent2"/>
          </a:effectRef>
          <a:fontRef idx="minor">
            <a:schemeClr val="dk1"/>
          </a:fontRef>
        </p:style>
        <p:txBody>
          <a:bodyPr lIns="91440" tIns="91440" rIns="91440" bIns="91440" anchor="ctr">
            <a:noAutofit/>
          </a:bodyPr>
          <a:lstStyle>
            <a:lvl1pPr marL="0" indent="0" algn="ctr">
              <a:buNone/>
              <a:defRPr sz="1100" b="1">
                <a:solidFill>
                  <a:schemeClr val="tx1"/>
                </a:solidFill>
              </a:defRPr>
            </a:lvl1pPr>
          </a:lstStyle>
          <a:p>
            <a:r>
              <a:rPr lang="en-US" dirty="0"/>
              <a:t>Click the icon in the center to add an image. </a:t>
            </a:r>
          </a:p>
        </p:txBody>
      </p:sp>
      <p:sp>
        <p:nvSpPr>
          <p:cNvPr id="25" name="Text Placeholder 7">
            <a:extLst>
              <a:ext uri="{FF2B5EF4-FFF2-40B4-BE49-F238E27FC236}">
                <a16:creationId xmlns:a16="http://schemas.microsoft.com/office/drawing/2014/main" id="{4881F187-B4FF-43C2-5175-889A399B4D5D}"/>
              </a:ext>
            </a:extLst>
          </p:cNvPr>
          <p:cNvSpPr>
            <a:spLocks noGrp="1"/>
          </p:cNvSpPr>
          <p:nvPr>
            <p:ph type="body" sz="quarter" idx="28" hasCustomPrompt="1"/>
          </p:nvPr>
        </p:nvSpPr>
        <p:spPr>
          <a:xfrm>
            <a:off x="8114184" y="4038876"/>
            <a:ext cx="3079115" cy="756369"/>
          </a:xfrm>
        </p:spPr>
        <p:txBody>
          <a:bodyPr anchor="b"/>
          <a:lstStyle>
            <a:lvl1pPr marL="0" indent="0">
              <a:lnSpc>
                <a:spcPct val="100000"/>
              </a:lnSpc>
              <a:buNone/>
              <a:defRPr b="1">
                <a:solidFill>
                  <a:schemeClr val="tx2"/>
                </a:solidFill>
              </a:defRPr>
            </a:lvl1pPr>
            <a:lvl2pPr marL="457200" indent="0">
              <a:buNone/>
              <a:defRPr b="1">
                <a:solidFill>
                  <a:schemeClr val="tx2"/>
                </a:solidFill>
              </a:defRPr>
            </a:lvl2pPr>
            <a:lvl3pPr marL="914400" indent="0">
              <a:buNone/>
              <a:defRPr b="1">
                <a:solidFill>
                  <a:schemeClr val="tx2"/>
                </a:solidFill>
              </a:defRPr>
            </a:lvl3pPr>
            <a:lvl4pPr marL="1371600" indent="0">
              <a:buNone/>
              <a:defRPr b="1">
                <a:solidFill>
                  <a:schemeClr val="tx2"/>
                </a:solidFill>
              </a:defRPr>
            </a:lvl4pPr>
            <a:lvl5pPr marL="1828800" indent="0">
              <a:buNone/>
              <a:defRPr b="1">
                <a:solidFill>
                  <a:schemeClr val="tx2"/>
                </a:solidFill>
              </a:defRPr>
            </a:lvl5pPr>
          </a:lstStyle>
          <a:p>
            <a:pPr lvl="0"/>
            <a:r>
              <a:rPr lang="en-US" dirty="0"/>
              <a:t>Team Member Name</a:t>
            </a:r>
          </a:p>
        </p:txBody>
      </p:sp>
      <p:sp>
        <p:nvSpPr>
          <p:cNvPr id="26" name="Text Placeholder 7">
            <a:extLst>
              <a:ext uri="{FF2B5EF4-FFF2-40B4-BE49-F238E27FC236}">
                <a16:creationId xmlns:a16="http://schemas.microsoft.com/office/drawing/2014/main" id="{CF60C375-26A2-2324-242A-47183AE31DA6}"/>
              </a:ext>
            </a:extLst>
          </p:cNvPr>
          <p:cNvSpPr>
            <a:spLocks noGrp="1"/>
          </p:cNvSpPr>
          <p:nvPr>
            <p:ph type="body" sz="quarter" idx="29" hasCustomPrompt="1"/>
          </p:nvPr>
        </p:nvSpPr>
        <p:spPr>
          <a:xfrm>
            <a:off x="8114183" y="4813828"/>
            <a:ext cx="3079115" cy="756369"/>
          </a:xfrm>
        </p:spPr>
        <p:txBody>
          <a:bodyPr anchor="t">
            <a:normAutofit/>
          </a:bodyPr>
          <a:lstStyle>
            <a:lvl1pPr marL="0" indent="0">
              <a:lnSpc>
                <a:spcPct val="100000"/>
              </a:lnSpc>
              <a:buNone/>
              <a:defRPr sz="1600" b="0">
                <a:solidFill>
                  <a:schemeClr val="tx2"/>
                </a:solidFill>
              </a:defRPr>
            </a:lvl1pPr>
            <a:lvl2pPr marL="457200" indent="0">
              <a:buNone/>
              <a:defRPr b="1">
                <a:solidFill>
                  <a:schemeClr val="tx2"/>
                </a:solidFill>
              </a:defRPr>
            </a:lvl2pPr>
            <a:lvl3pPr marL="914400" indent="0">
              <a:buNone/>
              <a:defRPr b="1">
                <a:solidFill>
                  <a:schemeClr val="tx2"/>
                </a:solidFill>
              </a:defRPr>
            </a:lvl3pPr>
            <a:lvl4pPr marL="1371600" indent="0">
              <a:buNone/>
              <a:defRPr b="1">
                <a:solidFill>
                  <a:schemeClr val="tx2"/>
                </a:solidFill>
              </a:defRPr>
            </a:lvl4pPr>
            <a:lvl5pPr marL="1828800" indent="0">
              <a:buNone/>
              <a:defRPr b="1">
                <a:solidFill>
                  <a:schemeClr val="tx2"/>
                </a:solidFill>
              </a:defRPr>
            </a:lvl5pPr>
          </a:lstStyle>
          <a:p>
            <a:pPr lvl="0"/>
            <a:r>
              <a:rPr lang="en-US" dirty="0"/>
              <a:t>Job Title</a:t>
            </a:r>
          </a:p>
        </p:txBody>
      </p:sp>
      <p:sp>
        <p:nvSpPr>
          <p:cNvPr id="27" name="Date Placeholder 26">
            <a:extLst>
              <a:ext uri="{FF2B5EF4-FFF2-40B4-BE49-F238E27FC236}">
                <a16:creationId xmlns:a16="http://schemas.microsoft.com/office/drawing/2014/main" id="{E378FE8F-B75D-C1B9-3A83-4697F18FAF43}"/>
              </a:ext>
            </a:extLst>
          </p:cNvPr>
          <p:cNvSpPr>
            <a:spLocks noGrp="1"/>
          </p:cNvSpPr>
          <p:nvPr>
            <p:ph type="dt" sz="half" idx="30"/>
          </p:nvPr>
        </p:nvSpPr>
        <p:spPr/>
        <p:txBody>
          <a:bodyPr/>
          <a:lstStyle/>
          <a:p>
            <a:fld id="{8A60A3F5-120A-A64C-8514-4F9CB3D10376}" type="datetimeFigureOut">
              <a:rPr lang="en-US" smtClean="0"/>
              <a:pPr/>
              <a:t>2/13/26</a:t>
            </a:fld>
            <a:endParaRPr lang="en-US"/>
          </a:p>
        </p:txBody>
      </p:sp>
      <p:sp>
        <p:nvSpPr>
          <p:cNvPr id="28" name="Footer Placeholder 27">
            <a:extLst>
              <a:ext uri="{FF2B5EF4-FFF2-40B4-BE49-F238E27FC236}">
                <a16:creationId xmlns:a16="http://schemas.microsoft.com/office/drawing/2014/main" id="{E7ECF536-05DB-561F-40E6-C7E00AD182B6}"/>
              </a:ext>
            </a:extLst>
          </p:cNvPr>
          <p:cNvSpPr>
            <a:spLocks noGrp="1"/>
          </p:cNvSpPr>
          <p:nvPr>
            <p:ph type="ftr" sz="quarter" idx="31"/>
          </p:nvPr>
        </p:nvSpPr>
        <p:spPr/>
        <p:txBody>
          <a:bodyPr/>
          <a:lstStyle/>
          <a:p>
            <a:endParaRPr lang="en-US" dirty="0"/>
          </a:p>
        </p:txBody>
      </p:sp>
      <p:sp>
        <p:nvSpPr>
          <p:cNvPr id="29" name="Slide Number Placeholder 28">
            <a:extLst>
              <a:ext uri="{FF2B5EF4-FFF2-40B4-BE49-F238E27FC236}">
                <a16:creationId xmlns:a16="http://schemas.microsoft.com/office/drawing/2014/main" id="{57563909-4C31-3487-7E06-17E39D3FE010}"/>
              </a:ext>
            </a:extLst>
          </p:cNvPr>
          <p:cNvSpPr>
            <a:spLocks noGrp="1"/>
          </p:cNvSpPr>
          <p:nvPr>
            <p:ph type="sldNum" sz="quarter" idx="32"/>
          </p:nvPr>
        </p:nvSpPr>
        <p:spPr/>
        <p:txBody>
          <a:bodyPr/>
          <a:lstStyle/>
          <a:p>
            <a:fld id="{8179B124-EE6F-DB4E-A403-682A40579A9A}" type="slidenum">
              <a:rPr lang="en-US" smtClean="0"/>
              <a:pPr/>
              <a:t>‹#›</a:t>
            </a:fld>
            <a:endParaRPr lang="en-US"/>
          </a:p>
        </p:txBody>
      </p:sp>
    </p:spTree>
    <p:extLst>
      <p:ext uri="{BB962C8B-B14F-4D97-AF65-F5344CB8AC3E}">
        <p14:creationId xmlns:p14="http://schemas.microsoft.com/office/powerpoint/2010/main" val="248089953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Intro - Large Team">
    <p:spTree>
      <p:nvGrpSpPr>
        <p:cNvPr id="1" name=""/>
        <p:cNvGrpSpPr/>
        <p:nvPr/>
      </p:nvGrpSpPr>
      <p:grpSpPr>
        <a:xfrm>
          <a:off x="0" y="0"/>
          <a:ext cx="0" cy="0"/>
          <a:chOff x="0" y="0"/>
          <a:chExt cx="0" cy="0"/>
        </a:xfrm>
      </p:grpSpPr>
      <p:sp>
        <p:nvSpPr>
          <p:cNvPr id="6" name="Picture Placeholder 15">
            <a:extLst>
              <a:ext uri="{FF2B5EF4-FFF2-40B4-BE49-F238E27FC236}">
                <a16:creationId xmlns:a16="http://schemas.microsoft.com/office/drawing/2014/main" id="{BF02EB3A-23B9-32BA-870D-285DDE5BDAF5}"/>
              </a:ext>
            </a:extLst>
          </p:cNvPr>
          <p:cNvSpPr>
            <a:spLocks noGrp="1"/>
          </p:cNvSpPr>
          <p:nvPr>
            <p:ph type="pic" sz="quarter" idx="18" hasCustomPrompt="1"/>
          </p:nvPr>
        </p:nvSpPr>
        <p:spPr>
          <a:xfrm>
            <a:off x="956376" y="1896429"/>
            <a:ext cx="1143502" cy="1108709"/>
          </a:xfrm>
          <a:prstGeom prst="ellipse">
            <a:avLst/>
          </a:prstGeom>
          <a:blipFill>
            <a:blip r:embed="rId2"/>
            <a:stretch>
              <a:fillRect/>
            </a:stretch>
          </a:blipFill>
          <a:ln w="38100">
            <a:noFill/>
          </a:ln>
        </p:spPr>
        <p:style>
          <a:lnRef idx="2">
            <a:schemeClr val="accent2"/>
          </a:lnRef>
          <a:fillRef idx="1">
            <a:schemeClr val="lt1"/>
          </a:fillRef>
          <a:effectRef idx="0">
            <a:schemeClr val="accent2"/>
          </a:effectRef>
          <a:fontRef idx="minor">
            <a:schemeClr val="dk1"/>
          </a:fontRef>
        </p:style>
        <p:txBody>
          <a:bodyPr lIns="91440" tIns="91440" rIns="91440" bIns="91440" anchor="ctr">
            <a:noAutofit/>
          </a:bodyPr>
          <a:lstStyle>
            <a:lvl1pPr marL="0" indent="0" algn="ctr">
              <a:buNone/>
              <a:defRPr sz="1000" b="1">
                <a:solidFill>
                  <a:schemeClr val="bg1"/>
                </a:solidFill>
              </a:defRPr>
            </a:lvl1pPr>
          </a:lstStyle>
          <a:p>
            <a:r>
              <a:rPr lang="en-US" dirty="0"/>
              <a:t>Click the icon in the center to add an image. </a:t>
            </a:r>
          </a:p>
        </p:txBody>
      </p:sp>
      <p:sp>
        <p:nvSpPr>
          <p:cNvPr id="8" name="Text Placeholder 7">
            <a:extLst>
              <a:ext uri="{FF2B5EF4-FFF2-40B4-BE49-F238E27FC236}">
                <a16:creationId xmlns:a16="http://schemas.microsoft.com/office/drawing/2014/main" id="{8497C0D0-C4FF-28F7-B32C-D05A436FAD6A}"/>
              </a:ext>
            </a:extLst>
          </p:cNvPr>
          <p:cNvSpPr>
            <a:spLocks noGrp="1"/>
          </p:cNvSpPr>
          <p:nvPr>
            <p:ph type="body" sz="quarter" idx="19" hasCustomPrompt="1"/>
          </p:nvPr>
        </p:nvSpPr>
        <p:spPr>
          <a:xfrm>
            <a:off x="669290" y="3030495"/>
            <a:ext cx="1717675" cy="533442"/>
          </a:xfrm>
        </p:spPr>
        <p:txBody>
          <a:bodyPr anchor="t">
            <a:normAutofit/>
          </a:bodyPr>
          <a:lstStyle>
            <a:lvl1pPr marL="0" indent="0" algn="ctr">
              <a:lnSpc>
                <a:spcPct val="100000"/>
              </a:lnSpc>
              <a:buNone/>
              <a:defRPr sz="1600" b="1">
                <a:solidFill>
                  <a:schemeClr val="tx2"/>
                </a:solidFill>
              </a:defRPr>
            </a:lvl1pPr>
            <a:lvl2pPr marL="457200" indent="0">
              <a:buNone/>
              <a:defRPr b="1">
                <a:solidFill>
                  <a:schemeClr val="tx2"/>
                </a:solidFill>
              </a:defRPr>
            </a:lvl2pPr>
            <a:lvl3pPr marL="914400" indent="0">
              <a:buNone/>
              <a:defRPr b="1">
                <a:solidFill>
                  <a:schemeClr val="tx2"/>
                </a:solidFill>
              </a:defRPr>
            </a:lvl3pPr>
            <a:lvl4pPr marL="1371600" indent="0">
              <a:buNone/>
              <a:defRPr b="1">
                <a:solidFill>
                  <a:schemeClr val="tx2"/>
                </a:solidFill>
              </a:defRPr>
            </a:lvl4pPr>
            <a:lvl5pPr marL="1828800" indent="0">
              <a:buNone/>
              <a:defRPr b="1">
                <a:solidFill>
                  <a:schemeClr val="tx2"/>
                </a:solidFill>
              </a:defRPr>
            </a:lvl5pPr>
          </a:lstStyle>
          <a:p>
            <a:pPr lvl="0"/>
            <a:r>
              <a:rPr lang="en-US" dirty="0"/>
              <a:t>Team Member Name</a:t>
            </a:r>
          </a:p>
        </p:txBody>
      </p:sp>
      <p:sp>
        <p:nvSpPr>
          <p:cNvPr id="9" name="Text Placeholder 7">
            <a:extLst>
              <a:ext uri="{FF2B5EF4-FFF2-40B4-BE49-F238E27FC236}">
                <a16:creationId xmlns:a16="http://schemas.microsoft.com/office/drawing/2014/main" id="{E2DAB20D-E1BC-602F-74EB-406FAE6BF48F}"/>
              </a:ext>
            </a:extLst>
          </p:cNvPr>
          <p:cNvSpPr>
            <a:spLocks noGrp="1"/>
          </p:cNvSpPr>
          <p:nvPr>
            <p:ph type="body" sz="quarter" idx="20" hasCustomPrompt="1"/>
          </p:nvPr>
        </p:nvSpPr>
        <p:spPr>
          <a:xfrm>
            <a:off x="669290" y="3589294"/>
            <a:ext cx="1717675" cy="449867"/>
          </a:xfrm>
        </p:spPr>
        <p:txBody>
          <a:bodyPr anchor="t">
            <a:normAutofit/>
          </a:bodyPr>
          <a:lstStyle>
            <a:lvl1pPr marL="0" indent="0" algn="ctr">
              <a:lnSpc>
                <a:spcPct val="100000"/>
              </a:lnSpc>
              <a:buNone/>
              <a:defRPr sz="1200" b="0">
                <a:solidFill>
                  <a:schemeClr val="tx2"/>
                </a:solidFill>
              </a:defRPr>
            </a:lvl1pPr>
            <a:lvl2pPr marL="457200" indent="0">
              <a:buNone/>
              <a:defRPr b="1">
                <a:solidFill>
                  <a:schemeClr val="tx2"/>
                </a:solidFill>
              </a:defRPr>
            </a:lvl2pPr>
            <a:lvl3pPr marL="914400" indent="0">
              <a:buNone/>
              <a:defRPr b="1">
                <a:solidFill>
                  <a:schemeClr val="tx2"/>
                </a:solidFill>
              </a:defRPr>
            </a:lvl3pPr>
            <a:lvl4pPr marL="1371600" indent="0">
              <a:buNone/>
              <a:defRPr b="1">
                <a:solidFill>
                  <a:schemeClr val="tx2"/>
                </a:solidFill>
              </a:defRPr>
            </a:lvl4pPr>
            <a:lvl5pPr marL="1828800" indent="0">
              <a:buNone/>
              <a:defRPr b="1">
                <a:solidFill>
                  <a:schemeClr val="tx2"/>
                </a:solidFill>
              </a:defRPr>
            </a:lvl5pPr>
          </a:lstStyle>
          <a:p>
            <a:pPr lvl="0"/>
            <a:r>
              <a:rPr lang="en-US" dirty="0"/>
              <a:t>Job Title</a:t>
            </a:r>
          </a:p>
        </p:txBody>
      </p:sp>
      <p:sp>
        <p:nvSpPr>
          <p:cNvPr id="10" name="Date Placeholder 9">
            <a:extLst>
              <a:ext uri="{FF2B5EF4-FFF2-40B4-BE49-F238E27FC236}">
                <a16:creationId xmlns:a16="http://schemas.microsoft.com/office/drawing/2014/main" id="{C63DAE3C-8C04-E590-C566-50FED320BBE5}"/>
              </a:ext>
            </a:extLst>
          </p:cNvPr>
          <p:cNvSpPr>
            <a:spLocks noGrp="1"/>
          </p:cNvSpPr>
          <p:nvPr>
            <p:ph type="dt" sz="half" idx="45"/>
          </p:nvPr>
        </p:nvSpPr>
        <p:spPr/>
        <p:txBody>
          <a:bodyPr/>
          <a:lstStyle/>
          <a:p>
            <a:fld id="{8A60A3F5-120A-A64C-8514-4F9CB3D10376}" type="datetimeFigureOut">
              <a:rPr lang="en-US" smtClean="0"/>
              <a:pPr/>
              <a:t>2/13/26</a:t>
            </a:fld>
            <a:endParaRPr lang="en-US"/>
          </a:p>
        </p:txBody>
      </p:sp>
      <p:sp>
        <p:nvSpPr>
          <p:cNvPr id="11" name="Footer Placeholder 10">
            <a:extLst>
              <a:ext uri="{FF2B5EF4-FFF2-40B4-BE49-F238E27FC236}">
                <a16:creationId xmlns:a16="http://schemas.microsoft.com/office/drawing/2014/main" id="{6DDFF0B5-D313-01EB-95D7-1867B11C12F7}"/>
              </a:ext>
            </a:extLst>
          </p:cNvPr>
          <p:cNvSpPr>
            <a:spLocks noGrp="1"/>
          </p:cNvSpPr>
          <p:nvPr>
            <p:ph type="ftr" sz="quarter" idx="46"/>
          </p:nvPr>
        </p:nvSpPr>
        <p:spPr/>
        <p:txBody>
          <a:bodyPr/>
          <a:lstStyle/>
          <a:p>
            <a:endParaRPr lang="en-US" dirty="0"/>
          </a:p>
        </p:txBody>
      </p:sp>
      <p:sp>
        <p:nvSpPr>
          <p:cNvPr id="12" name="Slide Number Placeholder 11">
            <a:extLst>
              <a:ext uri="{FF2B5EF4-FFF2-40B4-BE49-F238E27FC236}">
                <a16:creationId xmlns:a16="http://schemas.microsoft.com/office/drawing/2014/main" id="{50756AA2-62C9-7F57-DA88-BBC0B39FA7A6}"/>
              </a:ext>
            </a:extLst>
          </p:cNvPr>
          <p:cNvSpPr>
            <a:spLocks noGrp="1"/>
          </p:cNvSpPr>
          <p:nvPr>
            <p:ph type="sldNum" sz="quarter" idx="47"/>
          </p:nvPr>
        </p:nvSpPr>
        <p:spPr/>
        <p:txBody>
          <a:bodyPr/>
          <a:lstStyle/>
          <a:p>
            <a:fld id="{8179B124-EE6F-DB4E-A403-682A40579A9A}" type="slidenum">
              <a:rPr lang="en-US" smtClean="0"/>
              <a:pPr/>
              <a:t>‹#›</a:t>
            </a:fld>
            <a:endParaRPr lang="en-US"/>
          </a:p>
        </p:txBody>
      </p:sp>
      <p:sp>
        <p:nvSpPr>
          <p:cNvPr id="3" name="Title 2">
            <a:extLst>
              <a:ext uri="{FF2B5EF4-FFF2-40B4-BE49-F238E27FC236}">
                <a16:creationId xmlns:a16="http://schemas.microsoft.com/office/drawing/2014/main" id="{22583B16-E77C-E3B5-C2C8-1C80468C3E07}"/>
              </a:ext>
            </a:extLst>
          </p:cNvPr>
          <p:cNvSpPr>
            <a:spLocks noGrp="1"/>
          </p:cNvSpPr>
          <p:nvPr>
            <p:ph type="title"/>
          </p:nvPr>
        </p:nvSpPr>
        <p:spPr/>
        <p:txBody>
          <a:bodyPr>
            <a:normAutofit/>
          </a:bodyPr>
          <a:lstStyle>
            <a:lvl1pPr>
              <a:defRPr sz="3600"/>
            </a:lvl1pPr>
          </a:lstStyle>
          <a:p>
            <a:r>
              <a:rPr lang="en-US"/>
              <a:t>Click to edit Master title style</a:t>
            </a:r>
          </a:p>
        </p:txBody>
      </p:sp>
      <p:sp>
        <p:nvSpPr>
          <p:cNvPr id="2" name="Picture Placeholder 15">
            <a:extLst>
              <a:ext uri="{FF2B5EF4-FFF2-40B4-BE49-F238E27FC236}">
                <a16:creationId xmlns:a16="http://schemas.microsoft.com/office/drawing/2014/main" id="{C256B669-B5E8-5178-13F9-EC0C31B23868}"/>
              </a:ext>
            </a:extLst>
          </p:cNvPr>
          <p:cNvSpPr>
            <a:spLocks noGrp="1"/>
          </p:cNvSpPr>
          <p:nvPr>
            <p:ph type="pic" sz="quarter" idx="48" hasCustomPrompt="1"/>
          </p:nvPr>
        </p:nvSpPr>
        <p:spPr>
          <a:xfrm>
            <a:off x="3165026" y="1896429"/>
            <a:ext cx="1143502" cy="1108709"/>
          </a:xfrm>
          <a:prstGeom prst="ellipse">
            <a:avLst/>
          </a:prstGeom>
          <a:blipFill>
            <a:blip r:embed="rId2"/>
            <a:stretch>
              <a:fillRect/>
            </a:stretch>
          </a:blipFill>
          <a:ln w="38100">
            <a:noFill/>
          </a:ln>
        </p:spPr>
        <p:style>
          <a:lnRef idx="2">
            <a:schemeClr val="accent2"/>
          </a:lnRef>
          <a:fillRef idx="1">
            <a:schemeClr val="lt1"/>
          </a:fillRef>
          <a:effectRef idx="0">
            <a:schemeClr val="accent2"/>
          </a:effectRef>
          <a:fontRef idx="minor">
            <a:schemeClr val="dk1"/>
          </a:fontRef>
        </p:style>
        <p:txBody>
          <a:bodyPr lIns="91440" tIns="91440" rIns="91440" bIns="91440" anchor="ctr">
            <a:noAutofit/>
          </a:bodyPr>
          <a:lstStyle>
            <a:lvl1pPr marL="0" indent="0" algn="ctr">
              <a:buNone/>
              <a:defRPr sz="1000" b="1">
                <a:solidFill>
                  <a:schemeClr val="bg1"/>
                </a:solidFill>
              </a:defRPr>
            </a:lvl1pPr>
          </a:lstStyle>
          <a:p>
            <a:r>
              <a:rPr lang="en-US" dirty="0"/>
              <a:t>Click the icon in the center to add an image. </a:t>
            </a:r>
          </a:p>
        </p:txBody>
      </p:sp>
      <p:sp>
        <p:nvSpPr>
          <p:cNvPr id="4" name="Text Placeholder 7">
            <a:extLst>
              <a:ext uri="{FF2B5EF4-FFF2-40B4-BE49-F238E27FC236}">
                <a16:creationId xmlns:a16="http://schemas.microsoft.com/office/drawing/2014/main" id="{D5D214F9-EF00-022B-497B-827DEED25C40}"/>
              </a:ext>
            </a:extLst>
          </p:cNvPr>
          <p:cNvSpPr>
            <a:spLocks noGrp="1"/>
          </p:cNvSpPr>
          <p:nvPr>
            <p:ph type="body" sz="quarter" idx="49" hasCustomPrompt="1"/>
          </p:nvPr>
        </p:nvSpPr>
        <p:spPr>
          <a:xfrm>
            <a:off x="2881455" y="3030495"/>
            <a:ext cx="1717675" cy="533442"/>
          </a:xfrm>
        </p:spPr>
        <p:txBody>
          <a:bodyPr anchor="t">
            <a:normAutofit/>
          </a:bodyPr>
          <a:lstStyle>
            <a:lvl1pPr marL="0" indent="0" algn="ctr">
              <a:lnSpc>
                <a:spcPct val="100000"/>
              </a:lnSpc>
              <a:buNone/>
              <a:defRPr sz="1600" b="1">
                <a:solidFill>
                  <a:schemeClr val="tx2"/>
                </a:solidFill>
              </a:defRPr>
            </a:lvl1pPr>
            <a:lvl2pPr marL="457200" indent="0">
              <a:buNone/>
              <a:defRPr b="1">
                <a:solidFill>
                  <a:schemeClr val="tx2"/>
                </a:solidFill>
              </a:defRPr>
            </a:lvl2pPr>
            <a:lvl3pPr marL="914400" indent="0">
              <a:buNone/>
              <a:defRPr b="1">
                <a:solidFill>
                  <a:schemeClr val="tx2"/>
                </a:solidFill>
              </a:defRPr>
            </a:lvl3pPr>
            <a:lvl4pPr marL="1371600" indent="0">
              <a:buNone/>
              <a:defRPr b="1">
                <a:solidFill>
                  <a:schemeClr val="tx2"/>
                </a:solidFill>
              </a:defRPr>
            </a:lvl4pPr>
            <a:lvl5pPr marL="1828800" indent="0">
              <a:buNone/>
              <a:defRPr b="1">
                <a:solidFill>
                  <a:schemeClr val="tx2"/>
                </a:solidFill>
              </a:defRPr>
            </a:lvl5pPr>
          </a:lstStyle>
          <a:p>
            <a:pPr lvl="0"/>
            <a:r>
              <a:rPr lang="en-US" dirty="0"/>
              <a:t>Team Member Name</a:t>
            </a:r>
          </a:p>
        </p:txBody>
      </p:sp>
      <p:sp>
        <p:nvSpPr>
          <p:cNvPr id="5" name="Text Placeholder 7">
            <a:extLst>
              <a:ext uri="{FF2B5EF4-FFF2-40B4-BE49-F238E27FC236}">
                <a16:creationId xmlns:a16="http://schemas.microsoft.com/office/drawing/2014/main" id="{7A778E8C-AC17-3CB4-8993-D286841B8CD4}"/>
              </a:ext>
            </a:extLst>
          </p:cNvPr>
          <p:cNvSpPr>
            <a:spLocks noGrp="1"/>
          </p:cNvSpPr>
          <p:nvPr>
            <p:ph type="body" sz="quarter" idx="50" hasCustomPrompt="1"/>
          </p:nvPr>
        </p:nvSpPr>
        <p:spPr>
          <a:xfrm>
            <a:off x="2881455" y="3589294"/>
            <a:ext cx="1717675" cy="449867"/>
          </a:xfrm>
        </p:spPr>
        <p:txBody>
          <a:bodyPr anchor="t">
            <a:normAutofit/>
          </a:bodyPr>
          <a:lstStyle>
            <a:lvl1pPr marL="0" indent="0" algn="ctr">
              <a:lnSpc>
                <a:spcPct val="100000"/>
              </a:lnSpc>
              <a:buNone/>
              <a:defRPr sz="1200" b="0">
                <a:solidFill>
                  <a:schemeClr val="tx2"/>
                </a:solidFill>
              </a:defRPr>
            </a:lvl1pPr>
            <a:lvl2pPr marL="457200" indent="0">
              <a:buNone/>
              <a:defRPr b="1">
                <a:solidFill>
                  <a:schemeClr val="tx2"/>
                </a:solidFill>
              </a:defRPr>
            </a:lvl2pPr>
            <a:lvl3pPr marL="914400" indent="0">
              <a:buNone/>
              <a:defRPr b="1">
                <a:solidFill>
                  <a:schemeClr val="tx2"/>
                </a:solidFill>
              </a:defRPr>
            </a:lvl3pPr>
            <a:lvl4pPr marL="1371600" indent="0">
              <a:buNone/>
              <a:defRPr b="1">
                <a:solidFill>
                  <a:schemeClr val="tx2"/>
                </a:solidFill>
              </a:defRPr>
            </a:lvl4pPr>
            <a:lvl5pPr marL="1828800" indent="0">
              <a:buNone/>
              <a:defRPr b="1">
                <a:solidFill>
                  <a:schemeClr val="tx2"/>
                </a:solidFill>
              </a:defRPr>
            </a:lvl5pPr>
          </a:lstStyle>
          <a:p>
            <a:pPr lvl="0"/>
            <a:r>
              <a:rPr lang="en-US" dirty="0"/>
              <a:t>Job Title</a:t>
            </a:r>
          </a:p>
        </p:txBody>
      </p:sp>
      <p:sp>
        <p:nvSpPr>
          <p:cNvPr id="16" name="Picture Placeholder 15">
            <a:extLst>
              <a:ext uri="{FF2B5EF4-FFF2-40B4-BE49-F238E27FC236}">
                <a16:creationId xmlns:a16="http://schemas.microsoft.com/office/drawing/2014/main" id="{8A687A43-E4A4-BE96-0B21-52D6A3D651E1}"/>
              </a:ext>
            </a:extLst>
          </p:cNvPr>
          <p:cNvSpPr>
            <a:spLocks noGrp="1"/>
          </p:cNvSpPr>
          <p:nvPr>
            <p:ph type="pic" sz="quarter" idx="54" hasCustomPrompt="1"/>
          </p:nvPr>
        </p:nvSpPr>
        <p:spPr>
          <a:xfrm>
            <a:off x="5373676" y="1896429"/>
            <a:ext cx="1143502" cy="1108709"/>
          </a:xfrm>
          <a:prstGeom prst="ellipse">
            <a:avLst/>
          </a:prstGeom>
          <a:blipFill>
            <a:blip r:embed="rId2"/>
            <a:stretch>
              <a:fillRect/>
            </a:stretch>
          </a:blipFill>
          <a:ln w="38100">
            <a:noFill/>
          </a:ln>
        </p:spPr>
        <p:style>
          <a:lnRef idx="2">
            <a:schemeClr val="accent2"/>
          </a:lnRef>
          <a:fillRef idx="1">
            <a:schemeClr val="lt1"/>
          </a:fillRef>
          <a:effectRef idx="0">
            <a:schemeClr val="accent2"/>
          </a:effectRef>
          <a:fontRef idx="minor">
            <a:schemeClr val="dk1"/>
          </a:fontRef>
        </p:style>
        <p:txBody>
          <a:bodyPr lIns="91440" tIns="91440" rIns="91440" bIns="91440" anchor="ctr">
            <a:noAutofit/>
          </a:bodyPr>
          <a:lstStyle>
            <a:lvl1pPr marL="0" indent="0" algn="ctr">
              <a:buNone/>
              <a:defRPr sz="1000" b="1">
                <a:solidFill>
                  <a:schemeClr val="bg1"/>
                </a:solidFill>
              </a:defRPr>
            </a:lvl1pPr>
          </a:lstStyle>
          <a:p>
            <a:r>
              <a:rPr lang="en-US" dirty="0"/>
              <a:t>Click the icon in the center to add an image. </a:t>
            </a:r>
          </a:p>
        </p:txBody>
      </p:sp>
      <p:sp>
        <p:nvSpPr>
          <p:cNvPr id="17" name="Text Placeholder 7">
            <a:extLst>
              <a:ext uri="{FF2B5EF4-FFF2-40B4-BE49-F238E27FC236}">
                <a16:creationId xmlns:a16="http://schemas.microsoft.com/office/drawing/2014/main" id="{AB008B4D-329C-4EE9-5597-FDA6C09075B4}"/>
              </a:ext>
            </a:extLst>
          </p:cNvPr>
          <p:cNvSpPr>
            <a:spLocks noGrp="1"/>
          </p:cNvSpPr>
          <p:nvPr>
            <p:ph type="body" sz="quarter" idx="55" hasCustomPrompt="1"/>
          </p:nvPr>
        </p:nvSpPr>
        <p:spPr>
          <a:xfrm>
            <a:off x="5093620" y="3030495"/>
            <a:ext cx="1717675" cy="533442"/>
          </a:xfrm>
        </p:spPr>
        <p:txBody>
          <a:bodyPr anchor="t">
            <a:normAutofit/>
          </a:bodyPr>
          <a:lstStyle>
            <a:lvl1pPr marL="0" indent="0" algn="ctr">
              <a:lnSpc>
                <a:spcPct val="100000"/>
              </a:lnSpc>
              <a:buNone/>
              <a:defRPr sz="1600" b="1">
                <a:solidFill>
                  <a:schemeClr val="tx2"/>
                </a:solidFill>
              </a:defRPr>
            </a:lvl1pPr>
            <a:lvl2pPr marL="457200" indent="0">
              <a:buNone/>
              <a:defRPr b="1">
                <a:solidFill>
                  <a:schemeClr val="tx2"/>
                </a:solidFill>
              </a:defRPr>
            </a:lvl2pPr>
            <a:lvl3pPr marL="914400" indent="0">
              <a:buNone/>
              <a:defRPr b="1">
                <a:solidFill>
                  <a:schemeClr val="tx2"/>
                </a:solidFill>
              </a:defRPr>
            </a:lvl3pPr>
            <a:lvl4pPr marL="1371600" indent="0">
              <a:buNone/>
              <a:defRPr b="1">
                <a:solidFill>
                  <a:schemeClr val="tx2"/>
                </a:solidFill>
              </a:defRPr>
            </a:lvl4pPr>
            <a:lvl5pPr marL="1828800" indent="0">
              <a:buNone/>
              <a:defRPr b="1">
                <a:solidFill>
                  <a:schemeClr val="tx2"/>
                </a:solidFill>
              </a:defRPr>
            </a:lvl5pPr>
          </a:lstStyle>
          <a:p>
            <a:pPr lvl="0"/>
            <a:r>
              <a:rPr lang="en-US" dirty="0"/>
              <a:t>Team Member Name</a:t>
            </a:r>
          </a:p>
        </p:txBody>
      </p:sp>
      <p:sp>
        <p:nvSpPr>
          <p:cNvPr id="18" name="Text Placeholder 7">
            <a:extLst>
              <a:ext uri="{FF2B5EF4-FFF2-40B4-BE49-F238E27FC236}">
                <a16:creationId xmlns:a16="http://schemas.microsoft.com/office/drawing/2014/main" id="{E0410AAA-6D3C-20B2-E079-3B180A00AA70}"/>
              </a:ext>
            </a:extLst>
          </p:cNvPr>
          <p:cNvSpPr>
            <a:spLocks noGrp="1"/>
          </p:cNvSpPr>
          <p:nvPr>
            <p:ph type="body" sz="quarter" idx="56" hasCustomPrompt="1"/>
          </p:nvPr>
        </p:nvSpPr>
        <p:spPr>
          <a:xfrm>
            <a:off x="5093620" y="3589294"/>
            <a:ext cx="1717675" cy="449867"/>
          </a:xfrm>
        </p:spPr>
        <p:txBody>
          <a:bodyPr anchor="t">
            <a:normAutofit/>
          </a:bodyPr>
          <a:lstStyle>
            <a:lvl1pPr marL="0" indent="0" algn="ctr">
              <a:lnSpc>
                <a:spcPct val="100000"/>
              </a:lnSpc>
              <a:buNone/>
              <a:defRPr sz="1200" b="0">
                <a:solidFill>
                  <a:schemeClr val="tx2"/>
                </a:solidFill>
              </a:defRPr>
            </a:lvl1pPr>
            <a:lvl2pPr marL="457200" indent="0">
              <a:buNone/>
              <a:defRPr b="1">
                <a:solidFill>
                  <a:schemeClr val="tx2"/>
                </a:solidFill>
              </a:defRPr>
            </a:lvl2pPr>
            <a:lvl3pPr marL="914400" indent="0">
              <a:buNone/>
              <a:defRPr b="1">
                <a:solidFill>
                  <a:schemeClr val="tx2"/>
                </a:solidFill>
              </a:defRPr>
            </a:lvl3pPr>
            <a:lvl4pPr marL="1371600" indent="0">
              <a:buNone/>
              <a:defRPr b="1">
                <a:solidFill>
                  <a:schemeClr val="tx2"/>
                </a:solidFill>
              </a:defRPr>
            </a:lvl4pPr>
            <a:lvl5pPr marL="1828800" indent="0">
              <a:buNone/>
              <a:defRPr b="1">
                <a:solidFill>
                  <a:schemeClr val="tx2"/>
                </a:solidFill>
              </a:defRPr>
            </a:lvl5pPr>
          </a:lstStyle>
          <a:p>
            <a:pPr lvl="0"/>
            <a:r>
              <a:rPr lang="en-US" dirty="0"/>
              <a:t>Job Title</a:t>
            </a:r>
          </a:p>
        </p:txBody>
      </p:sp>
      <p:sp>
        <p:nvSpPr>
          <p:cNvPr id="45" name="Picture Placeholder 15">
            <a:extLst>
              <a:ext uri="{FF2B5EF4-FFF2-40B4-BE49-F238E27FC236}">
                <a16:creationId xmlns:a16="http://schemas.microsoft.com/office/drawing/2014/main" id="{60B529B9-0FFD-A486-CADE-6D7CC15BDC4E}"/>
              </a:ext>
            </a:extLst>
          </p:cNvPr>
          <p:cNvSpPr>
            <a:spLocks noGrp="1"/>
          </p:cNvSpPr>
          <p:nvPr>
            <p:ph type="pic" sz="quarter" idx="60" hasCustomPrompt="1"/>
          </p:nvPr>
        </p:nvSpPr>
        <p:spPr>
          <a:xfrm>
            <a:off x="7582326" y="1896429"/>
            <a:ext cx="1143502" cy="1108709"/>
          </a:xfrm>
          <a:prstGeom prst="ellipse">
            <a:avLst/>
          </a:prstGeom>
          <a:blipFill>
            <a:blip r:embed="rId2"/>
            <a:stretch>
              <a:fillRect/>
            </a:stretch>
          </a:blipFill>
          <a:ln w="38100">
            <a:noFill/>
          </a:ln>
        </p:spPr>
        <p:style>
          <a:lnRef idx="2">
            <a:schemeClr val="accent2"/>
          </a:lnRef>
          <a:fillRef idx="1">
            <a:schemeClr val="lt1"/>
          </a:fillRef>
          <a:effectRef idx="0">
            <a:schemeClr val="accent2"/>
          </a:effectRef>
          <a:fontRef idx="minor">
            <a:schemeClr val="dk1"/>
          </a:fontRef>
        </p:style>
        <p:txBody>
          <a:bodyPr lIns="91440" tIns="91440" rIns="91440" bIns="91440" anchor="ctr">
            <a:noAutofit/>
          </a:bodyPr>
          <a:lstStyle>
            <a:lvl1pPr marL="0" indent="0" algn="ctr">
              <a:buNone/>
              <a:defRPr sz="1000" b="1">
                <a:solidFill>
                  <a:schemeClr val="bg1"/>
                </a:solidFill>
              </a:defRPr>
            </a:lvl1pPr>
          </a:lstStyle>
          <a:p>
            <a:r>
              <a:rPr lang="en-US" dirty="0"/>
              <a:t>Click the icon in the center to add an image. </a:t>
            </a:r>
          </a:p>
        </p:txBody>
      </p:sp>
      <p:sp>
        <p:nvSpPr>
          <p:cNvPr id="46" name="Text Placeholder 7">
            <a:extLst>
              <a:ext uri="{FF2B5EF4-FFF2-40B4-BE49-F238E27FC236}">
                <a16:creationId xmlns:a16="http://schemas.microsoft.com/office/drawing/2014/main" id="{2E30E1C2-6935-DE8B-7501-BB142BC9BB57}"/>
              </a:ext>
            </a:extLst>
          </p:cNvPr>
          <p:cNvSpPr>
            <a:spLocks noGrp="1"/>
          </p:cNvSpPr>
          <p:nvPr>
            <p:ph type="body" sz="quarter" idx="61" hasCustomPrompt="1"/>
          </p:nvPr>
        </p:nvSpPr>
        <p:spPr>
          <a:xfrm>
            <a:off x="7305785" y="3030495"/>
            <a:ext cx="1717675" cy="533442"/>
          </a:xfrm>
        </p:spPr>
        <p:txBody>
          <a:bodyPr anchor="t">
            <a:normAutofit/>
          </a:bodyPr>
          <a:lstStyle>
            <a:lvl1pPr marL="0" indent="0" algn="ctr">
              <a:lnSpc>
                <a:spcPct val="100000"/>
              </a:lnSpc>
              <a:buNone/>
              <a:defRPr sz="1600" b="1">
                <a:solidFill>
                  <a:schemeClr val="tx2"/>
                </a:solidFill>
              </a:defRPr>
            </a:lvl1pPr>
            <a:lvl2pPr marL="457200" indent="0">
              <a:buNone/>
              <a:defRPr b="1">
                <a:solidFill>
                  <a:schemeClr val="tx2"/>
                </a:solidFill>
              </a:defRPr>
            </a:lvl2pPr>
            <a:lvl3pPr marL="914400" indent="0">
              <a:buNone/>
              <a:defRPr b="1">
                <a:solidFill>
                  <a:schemeClr val="tx2"/>
                </a:solidFill>
              </a:defRPr>
            </a:lvl3pPr>
            <a:lvl4pPr marL="1371600" indent="0">
              <a:buNone/>
              <a:defRPr b="1">
                <a:solidFill>
                  <a:schemeClr val="tx2"/>
                </a:solidFill>
              </a:defRPr>
            </a:lvl4pPr>
            <a:lvl5pPr marL="1828800" indent="0">
              <a:buNone/>
              <a:defRPr b="1">
                <a:solidFill>
                  <a:schemeClr val="tx2"/>
                </a:solidFill>
              </a:defRPr>
            </a:lvl5pPr>
          </a:lstStyle>
          <a:p>
            <a:pPr lvl="0"/>
            <a:r>
              <a:rPr lang="en-US" dirty="0"/>
              <a:t>Team Member Name</a:t>
            </a:r>
          </a:p>
        </p:txBody>
      </p:sp>
      <p:sp>
        <p:nvSpPr>
          <p:cNvPr id="47" name="Text Placeholder 7">
            <a:extLst>
              <a:ext uri="{FF2B5EF4-FFF2-40B4-BE49-F238E27FC236}">
                <a16:creationId xmlns:a16="http://schemas.microsoft.com/office/drawing/2014/main" id="{0937DD7B-69F0-326D-469B-778793254029}"/>
              </a:ext>
            </a:extLst>
          </p:cNvPr>
          <p:cNvSpPr>
            <a:spLocks noGrp="1"/>
          </p:cNvSpPr>
          <p:nvPr>
            <p:ph type="body" sz="quarter" idx="62" hasCustomPrompt="1"/>
          </p:nvPr>
        </p:nvSpPr>
        <p:spPr>
          <a:xfrm>
            <a:off x="7305785" y="3589294"/>
            <a:ext cx="1717675" cy="449867"/>
          </a:xfrm>
        </p:spPr>
        <p:txBody>
          <a:bodyPr anchor="t">
            <a:normAutofit/>
          </a:bodyPr>
          <a:lstStyle>
            <a:lvl1pPr marL="0" indent="0" algn="ctr">
              <a:lnSpc>
                <a:spcPct val="100000"/>
              </a:lnSpc>
              <a:buNone/>
              <a:defRPr sz="1200" b="0">
                <a:solidFill>
                  <a:schemeClr val="tx2"/>
                </a:solidFill>
              </a:defRPr>
            </a:lvl1pPr>
            <a:lvl2pPr marL="457200" indent="0">
              <a:buNone/>
              <a:defRPr b="1">
                <a:solidFill>
                  <a:schemeClr val="tx2"/>
                </a:solidFill>
              </a:defRPr>
            </a:lvl2pPr>
            <a:lvl3pPr marL="914400" indent="0">
              <a:buNone/>
              <a:defRPr b="1">
                <a:solidFill>
                  <a:schemeClr val="tx2"/>
                </a:solidFill>
              </a:defRPr>
            </a:lvl3pPr>
            <a:lvl4pPr marL="1371600" indent="0">
              <a:buNone/>
              <a:defRPr b="1">
                <a:solidFill>
                  <a:schemeClr val="tx2"/>
                </a:solidFill>
              </a:defRPr>
            </a:lvl4pPr>
            <a:lvl5pPr marL="1828800" indent="0">
              <a:buNone/>
              <a:defRPr b="1">
                <a:solidFill>
                  <a:schemeClr val="tx2"/>
                </a:solidFill>
              </a:defRPr>
            </a:lvl5pPr>
          </a:lstStyle>
          <a:p>
            <a:pPr lvl="0"/>
            <a:r>
              <a:rPr lang="en-US" dirty="0"/>
              <a:t>Job Title</a:t>
            </a:r>
          </a:p>
        </p:txBody>
      </p:sp>
      <p:sp>
        <p:nvSpPr>
          <p:cNvPr id="51" name="Picture Placeholder 15">
            <a:extLst>
              <a:ext uri="{FF2B5EF4-FFF2-40B4-BE49-F238E27FC236}">
                <a16:creationId xmlns:a16="http://schemas.microsoft.com/office/drawing/2014/main" id="{692240BA-D864-33C3-60EB-4AF507DC349B}"/>
              </a:ext>
            </a:extLst>
          </p:cNvPr>
          <p:cNvSpPr>
            <a:spLocks noGrp="1"/>
          </p:cNvSpPr>
          <p:nvPr>
            <p:ph type="pic" sz="quarter" idx="66" hasCustomPrompt="1"/>
          </p:nvPr>
        </p:nvSpPr>
        <p:spPr>
          <a:xfrm>
            <a:off x="9790976" y="1896429"/>
            <a:ext cx="1143502" cy="1108709"/>
          </a:xfrm>
          <a:prstGeom prst="ellipse">
            <a:avLst/>
          </a:prstGeom>
          <a:blipFill>
            <a:blip r:embed="rId2"/>
            <a:stretch>
              <a:fillRect/>
            </a:stretch>
          </a:blipFill>
          <a:ln w="38100">
            <a:noFill/>
          </a:ln>
        </p:spPr>
        <p:style>
          <a:lnRef idx="2">
            <a:schemeClr val="accent2"/>
          </a:lnRef>
          <a:fillRef idx="1">
            <a:schemeClr val="lt1"/>
          </a:fillRef>
          <a:effectRef idx="0">
            <a:schemeClr val="accent2"/>
          </a:effectRef>
          <a:fontRef idx="minor">
            <a:schemeClr val="dk1"/>
          </a:fontRef>
        </p:style>
        <p:txBody>
          <a:bodyPr lIns="91440" tIns="91440" rIns="91440" bIns="91440" anchor="ctr">
            <a:noAutofit/>
          </a:bodyPr>
          <a:lstStyle>
            <a:lvl1pPr marL="0" indent="0" algn="ctr">
              <a:buNone/>
              <a:defRPr sz="1000" b="1">
                <a:solidFill>
                  <a:schemeClr val="bg1"/>
                </a:solidFill>
              </a:defRPr>
            </a:lvl1pPr>
          </a:lstStyle>
          <a:p>
            <a:r>
              <a:rPr lang="en-US" dirty="0"/>
              <a:t>Click the icon in the center to add an image. </a:t>
            </a:r>
          </a:p>
        </p:txBody>
      </p:sp>
      <p:sp>
        <p:nvSpPr>
          <p:cNvPr id="52" name="Text Placeholder 7">
            <a:extLst>
              <a:ext uri="{FF2B5EF4-FFF2-40B4-BE49-F238E27FC236}">
                <a16:creationId xmlns:a16="http://schemas.microsoft.com/office/drawing/2014/main" id="{689F8EC7-6902-6B75-1E02-29E83A2E86F1}"/>
              </a:ext>
            </a:extLst>
          </p:cNvPr>
          <p:cNvSpPr>
            <a:spLocks noGrp="1"/>
          </p:cNvSpPr>
          <p:nvPr>
            <p:ph type="body" sz="quarter" idx="67" hasCustomPrompt="1"/>
          </p:nvPr>
        </p:nvSpPr>
        <p:spPr>
          <a:xfrm>
            <a:off x="9517949" y="3030495"/>
            <a:ext cx="1717675" cy="533442"/>
          </a:xfrm>
        </p:spPr>
        <p:txBody>
          <a:bodyPr anchor="t">
            <a:normAutofit/>
          </a:bodyPr>
          <a:lstStyle>
            <a:lvl1pPr marL="0" indent="0" algn="ctr">
              <a:lnSpc>
                <a:spcPct val="100000"/>
              </a:lnSpc>
              <a:buNone/>
              <a:defRPr sz="1600" b="1">
                <a:solidFill>
                  <a:schemeClr val="tx2"/>
                </a:solidFill>
              </a:defRPr>
            </a:lvl1pPr>
            <a:lvl2pPr marL="457200" indent="0">
              <a:buNone/>
              <a:defRPr b="1">
                <a:solidFill>
                  <a:schemeClr val="tx2"/>
                </a:solidFill>
              </a:defRPr>
            </a:lvl2pPr>
            <a:lvl3pPr marL="914400" indent="0">
              <a:buNone/>
              <a:defRPr b="1">
                <a:solidFill>
                  <a:schemeClr val="tx2"/>
                </a:solidFill>
              </a:defRPr>
            </a:lvl3pPr>
            <a:lvl4pPr marL="1371600" indent="0">
              <a:buNone/>
              <a:defRPr b="1">
                <a:solidFill>
                  <a:schemeClr val="tx2"/>
                </a:solidFill>
              </a:defRPr>
            </a:lvl4pPr>
            <a:lvl5pPr marL="1828800" indent="0">
              <a:buNone/>
              <a:defRPr b="1">
                <a:solidFill>
                  <a:schemeClr val="tx2"/>
                </a:solidFill>
              </a:defRPr>
            </a:lvl5pPr>
          </a:lstStyle>
          <a:p>
            <a:pPr lvl="0"/>
            <a:r>
              <a:rPr lang="en-US" dirty="0"/>
              <a:t>Team Member Name</a:t>
            </a:r>
          </a:p>
        </p:txBody>
      </p:sp>
      <p:sp>
        <p:nvSpPr>
          <p:cNvPr id="53" name="Text Placeholder 7">
            <a:extLst>
              <a:ext uri="{FF2B5EF4-FFF2-40B4-BE49-F238E27FC236}">
                <a16:creationId xmlns:a16="http://schemas.microsoft.com/office/drawing/2014/main" id="{A0F00252-5861-93C1-B751-2B31D0C0FDFD}"/>
              </a:ext>
            </a:extLst>
          </p:cNvPr>
          <p:cNvSpPr>
            <a:spLocks noGrp="1"/>
          </p:cNvSpPr>
          <p:nvPr>
            <p:ph type="body" sz="quarter" idx="68" hasCustomPrompt="1"/>
          </p:nvPr>
        </p:nvSpPr>
        <p:spPr>
          <a:xfrm>
            <a:off x="9517949" y="3589294"/>
            <a:ext cx="1717675" cy="449867"/>
          </a:xfrm>
        </p:spPr>
        <p:txBody>
          <a:bodyPr anchor="t">
            <a:normAutofit/>
          </a:bodyPr>
          <a:lstStyle>
            <a:lvl1pPr marL="0" indent="0" algn="ctr">
              <a:lnSpc>
                <a:spcPct val="100000"/>
              </a:lnSpc>
              <a:buNone/>
              <a:defRPr sz="1200" b="0">
                <a:solidFill>
                  <a:schemeClr val="tx2"/>
                </a:solidFill>
              </a:defRPr>
            </a:lvl1pPr>
            <a:lvl2pPr marL="457200" indent="0">
              <a:buNone/>
              <a:defRPr b="1">
                <a:solidFill>
                  <a:schemeClr val="tx2"/>
                </a:solidFill>
              </a:defRPr>
            </a:lvl2pPr>
            <a:lvl3pPr marL="914400" indent="0">
              <a:buNone/>
              <a:defRPr b="1">
                <a:solidFill>
                  <a:schemeClr val="tx2"/>
                </a:solidFill>
              </a:defRPr>
            </a:lvl3pPr>
            <a:lvl4pPr marL="1371600" indent="0">
              <a:buNone/>
              <a:defRPr b="1">
                <a:solidFill>
                  <a:schemeClr val="tx2"/>
                </a:solidFill>
              </a:defRPr>
            </a:lvl4pPr>
            <a:lvl5pPr marL="1828800" indent="0">
              <a:buNone/>
              <a:defRPr b="1">
                <a:solidFill>
                  <a:schemeClr val="tx2"/>
                </a:solidFill>
              </a:defRPr>
            </a:lvl5pPr>
          </a:lstStyle>
          <a:p>
            <a:pPr lvl="0"/>
            <a:r>
              <a:rPr lang="en-US" dirty="0"/>
              <a:t>Job Title</a:t>
            </a:r>
          </a:p>
        </p:txBody>
      </p:sp>
      <p:sp>
        <p:nvSpPr>
          <p:cNvPr id="66" name="Picture Placeholder 15">
            <a:extLst>
              <a:ext uri="{FF2B5EF4-FFF2-40B4-BE49-F238E27FC236}">
                <a16:creationId xmlns:a16="http://schemas.microsoft.com/office/drawing/2014/main" id="{08D3EE5E-CDB5-1AD1-6AB3-B7A44FF27F6D}"/>
              </a:ext>
            </a:extLst>
          </p:cNvPr>
          <p:cNvSpPr>
            <a:spLocks noGrp="1"/>
          </p:cNvSpPr>
          <p:nvPr>
            <p:ph type="pic" sz="quarter" idx="69" hasCustomPrompt="1"/>
          </p:nvPr>
        </p:nvSpPr>
        <p:spPr>
          <a:xfrm>
            <a:off x="2060701" y="3854964"/>
            <a:ext cx="1143502" cy="1108709"/>
          </a:xfrm>
          <a:prstGeom prst="ellipse">
            <a:avLst/>
          </a:prstGeom>
          <a:blipFill>
            <a:blip r:embed="rId2"/>
            <a:stretch>
              <a:fillRect/>
            </a:stretch>
          </a:blipFill>
          <a:ln w="38100">
            <a:noFill/>
          </a:ln>
        </p:spPr>
        <p:style>
          <a:lnRef idx="2">
            <a:schemeClr val="accent2"/>
          </a:lnRef>
          <a:fillRef idx="1">
            <a:schemeClr val="lt1"/>
          </a:fillRef>
          <a:effectRef idx="0">
            <a:schemeClr val="accent2"/>
          </a:effectRef>
          <a:fontRef idx="minor">
            <a:schemeClr val="dk1"/>
          </a:fontRef>
        </p:style>
        <p:txBody>
          <a:bodyPr lIns="91440" tIns="91440" rIns="91440" bIns="91440" anchor="ctr">
            <a:noAutofit/>
          </a:bodyPr>
          <a:lstStyle>
            <a:lvl1pPr marL="0" indent="0" algn="ctr">
              <a:buNone/>
              <a:defRPr sz="1000" b="1">
                <a:solidFill>
                  <a:schemeClr val="bg1"/>
                </a:solidFill>
              </a:defRPr>
            </a:lvl1pPr>
          </a:lstStyle>
          <a:p>
            <a:r>
              <a:rPr lang="en-US" dirty="0"/>
              <a:t>Click the icon in the center to add an image. </a:t>
            </a:r>
          </a:p>
        </p:txBody>
      </p:sp>
      <p:sp>
        <p:nvSpPr>
          <p:cNvPr id="67" name="Text Placeholder 7">
            <a:extLst>
              <a:ext uri="{FF2B5EF4-FFF2-40B4-BE49-F238E27FC236}">
                <a16:creationId xmlns:a16="http://schemas.microsoft.com/office/drawing/2014/main" id="{61A80C66-F281-4FD8-DE5F-4A4EF80366A7}"/>
              </a:ext>
            </a:extLst>
          </p:cNvPr>
          <p:cNvSpPr>
            <a:spLocks noGrp="1"/>
          </p:cNvSpPr>
          <p:nvPr>
            <p:ph type="body" sz="quarter" idx="70" hasCustomPrompt="1"/>
          </p:nvPr>
        </p:nvSpPr>
        <p:spPr>
          <a:xfrm>
            <a:off x="1775373" y="4989030"/>
            <a:ext cx="1717675" cy="533442"/>
          </a:xfrm>
        </p:spPr>
        <p:txBody>
          <a:bodyPr anchor="t">
            <a:normAutofit/>
          </a:bodyPr>
          <a:lstStyle>
            <a:lvl1pPr marL="0" indent="0" algn="ctr">
              <a:lnSpc>
                <a:spcPct val="100000"/>
              </a:lnSpc>
              <a:buNone/>
              <a:defRPr sz="1600" b="1">
                <a:solidFill>
                  <a:schemeClr val="tx2"/>
                </a:solidFill>
              </a:defRPr>
            </a:lvl1pPr>
            <a:lvl2pPr marL="457200" indent="0">
              <a:buNone/>
              <a:defRPr b="1">
                <a:solidFill>
                  <a:schemeClr val="tx2"/>
                </a:solidFill>
              </a:defRPr>
            </a:lvl2pPr>
            <a:lvl3pPr marL="914400" indent="0">
              <a:buNone/>
              <a:defRPr b="1">
                <a:solidFill>
                  <a:schemeClr val="tx2"/>
                </a:solidFill>
              </a:defRPr>
            </a:lvl3pPr>
            <a:lvl4pPr marL="1371600" indent="0">
              <a:buNone/>
              <a:defRPr b="1">
                <a:solidFill>
                  <a:schemeClr val="tx2"/>
                </a:solidFill>
              </a:defRPr>
            </a:lvl4pPr>
            <a:lvl5pPr marL="1828800" indent="0">
              <a:buNone/>
              <a:defRPr b="1">
                <a:solidFill>
                  <a:schemeClr val="tx2"/>
                </a:solidFill>
              </a:defRPr>
            </a:lvl5pPr>
          </a:lstStyle>
          <a:p>
            <a:pPr lvl="0"/>
            <a:r>
              <a:rPr lang="en-US" dirty="0"/>
              <a:t>Team Member Name</a:t>
            </a:r>
          </a:p>
        </p:txBody>
      </p:sp>
      <p:sp>
        <p:nvSpPr>
          <p:cNvPr id="68" name="Text Placeholder 7">
            <a:extLst>
              <a:ext uri="{FF2B5EF4-FFF2-40B4-BE49-F238E27FC236}">
                <a16:creationId xmlns:a16="http://schemas.microsoft.com/office/drawing/2014/main" id="{DE07A0A9-A9AC-6A48-3DEB-4F96DC55CE82}"/>
              </a:ext>
            </a:extLst>
          </p:cNvPr>
          <p:cNvSpPr>
            <a:spLocks noGrp="1"/>
          </p:cNvSpPr>
          <p:nvPr>
            <p:ph type="body" sz="quarter" idx="71" hasCustomPrompt="1"/>
          </p:nvPr>
        </p:nvSpPr>
        <p:spPr>
          <a:xfrm>
            <a:off x="1775373" y="5547829"/>
            <a:ext cx="1717675" cy="449867"/>
          </a:xfrm>
        </p:spPr>
        <p:txBody>
          <a:bodyPr anchor="t">
            <a:normAutofit/>
          </a:bodyPr>
          <a:lstStyle>
            <a:lvl1pPr marL="0" indent="0" algn="ctr">
              <a:lnSpc>
                <a:spcPct val="100000"/>
              </a:lnSpc>
              <a:buNone/>
              <a:defRPr sz="1200" b="0">
                <a:solidFill>
                  <a:schemeClr val="tx2"/>
                </a:solidFill>
              </a:defRPr>
            </a:lvl1pPr>
            <a:lvl2pPr marL="457200" indent="0">
              <a:buNone/>
              <a:defRPr b="1">
                <a:solidFill>
                  <a:schemeClr val="tx2"/>
                </a:solidFill>
              </a:defRPr>
            </a:lvl2pPr>
            <a:lvl3pPr marL="914400" indent="0">
              <a:buNone/>
              <a:defRPr b="1">
                <a:solidFill>
                  <a:schemeClr val="tx2"/>
                </a:solidFill>
              </a:defRPr>
            </a:lvl3pPr>
            <a:lvl4pPr marL="1371600" indent="0">
              <a:buNone/>
              <a:defRPr b="1">
                <a:solidFill>
                  <a:schemeClr val="tx2"/>
                </a:solidFill>
              </a:defRPr>
            </a:lvl4pPr>
            <a:lvl5pPr marL="1828800" indent="0">
              <a:buNone/>
              <a:defRPr b="1">
                <a:solidFill>
                  <a:schemeClr val="tx2"/>
                </a:solidFill>
              </a:defRPr>
            </a:lvl5pPr>
          </a:lstStyle>
          <a:p>
            <a:pPr lvl="0"/>
            <a:r>
              <a:rPr lang="en-US" dirty="0"/>
              <a:t>Job Title</a:t>
            </a:r>
          </a:p>
        </p:txBody>
      </p:sp>
      <p:sp>
        <p:nvSpPr>
          <p:cNvPr id="69" name="Picture Placeholder 15">
            <a:extLst>
              <a:ext uri="{FF2B5EF4-FFF2-40B4-BE49-F238E27FC236}">
                <a16:creationId xmlns:a16="http://schemas.microsoft.com/office/drawing/2014/main" id="{7C372095-3D44-2C00-08DF-06BC7B3D3DF7}"/>
              </a:ext>
            </a:extLst>
          </p:cNvPr>
          <p:cNvSpPr>
            <a:spLocks noGrp="1"/>
          </p:cNvSpPr>
          <p:nvPr>
            <p:ph type="pic" sz="quarter" idx="72" hasCustomPrompt="1"/>
          </p:nvPr>
        </p:nvSpPr>
        <p:spPr>
          <a:xfrm>
            <a:off x="4269351" y="3854964"/>
            <a:ext cx="1143502" cy="1108709"/>
          </a:xfrm>
          <a:prstGeom prst="ellipse">
            <a:avLst/>
          </a:prstGeom>
          <a:blipFill>
            <a:blip r:embed="rId2"/>
            <a:stretch>
              <a:fillRect/>
            </a:stretch>
          </a:blipFill>
          <a:ln w="38100">
            <a:noFill/>
          </a:ln>
        </p:spPr>
        <p:style>
          <a:lnRef idx="2">
            <a:schemeClr val="accent2"/>
          </a:lnRef>
          <a:fillRef idx="1">
            <a:schemeClr val="lt1"/>
          </a:fillRef>
          <a:effectRef idx="0">
            <a:schemeClr val="accent2"/>
          </a:effectRef>
          <a:fontRef idx="minor">
            <a:schemeClr val="dk1"/>
          </a:fontRef>
        </p:style>
        <p:txBody>
          <a:bodyPr lIns="91440" tIns="91440" rIns="91440" bIns="91440" anchor="ctr">
            <a:noAutofit/>
          </a:bodyPr>
          <a:lstStyle>
            <a:lvl1pPr marL="0" indent="0" algn="ctr">
              <a:buNone/>
              <a:defRPr sz="1000" b="1">
                <a:solidFill>
                  <a:schemeClr val="bg1"/>
                </a:solidFill>
              </a:defRPr>
            </a:lvl1pPr>
          </a:lstStyle>
          <a:p>
            <a:r>
              <a:rPr lang="en-US" dirty="0"/>
              <a:t>Click the icon in the center to add an image. </a:t>
            </a:r>
          </a:p>
        </p:txBody>
      </p:sp>
      <p:sp>
        <p:nvSpPr>
          <p:cNvPr id="70" name="Text Placeholder 7">
            <a:extLst>
              <a:ext uri="{FF2B5EF4-FFF2-40B4-BE49-F238E27FC236}">
                <a16:creationId xmlns:a16="http://schemas.microsoft.com/office/drawing/2014/main" id="{6C60132D-0453-5102-FAB0-FF65EA01047C}"/>
              </a:ext>
            </a:extLst>
          </p:cNvPr>
          <p:cNvSpPr>
            <a:spLocks noGrp="1"/>
          </p:cNvSpPr>
          <p:nvPr>
            <p:ph type="body" sz="quarter" idx="73" hasCustomPrompt="1"/>
          </p:nvPr>
        </p:nvSpPr>
        <p:spPr>
          <a:xfrm>
            <a:off x="3987538" y="4989030"/>
            <a:ext cx="1717675" cy="533442"/>
          </a:xfrm>
        </p:spPr>
        <p:txBody>
          <a:bodyPr anchor="t">
            <a:normAutofit/>
          </a:bodyPr>
          <a:lstStyle>
            <a:lvl1pPr marL="0" indent="0" algn="ctr">
              <a:lnSpc>
                <a:spcPct val="100000"/>
              </a:lnSpc>
              <a:buNone/>
              <a:defRPr sz="1600" b="1">
                <a:solidFill>
                  <a:schemeClr val="tx2"/>
                </a:solidFill>
              </a:defRPr>
            </a:lvl1pPr>
            <a:lvl2pPr marL="457200" indent="0">
              <a:buNone/>
              <a:defRPr b="1">
                <a:solidFill>
                  <a:schemeClr val="tx2"/>
                </a:solidFill>
              </a:defRPr>
            </a:lvl2pPr>
            <a:lvl3pPr marL="914400" indent="0">
              <a:buNone/>
              <a:defRPr b="1">
                <a:solidFill>
                  <a:schemeClr val="tx2"/>
                </a:solidFill>
              </a:defRPr>
            </a:lvl3pPr>
            <a:lvl4pPr marL="1371600" indent="0">
              <a:buNone/>
              <a:defRPr b="1">
                <a:solidFill>
                  <a:schemeClr val="tx2"/>
                </a:solidFill>
              </a:defRPr>
            </a:lvl4pPr>
            <a:lvl5pPr marL="1828800" indent="0">
              <a:buNone/>
              <a:defRPr b="1">
                <a:solidFill>
                  <a:schemeClr val="tx2"/>
                </a:solidFill>
              </a:defRPr>
            </a:lvl5pPr>
          </a:lstStyle>
          <a:p>
            <a:pPr lvl="0"/>
            <a:r>
              <a:rPr lang="en-US" dirty="0"/>
              <a:t>Team Member Name</a:t>
            </a:r>
          </a:p>
        </p:txBody>
      </p:sp>
      <p:sp>
        <p:nvSpPr>
          <p:cNvPr id="71" name="Text Placeholder 7">
            <a:extLst>
              <a:ext uri="{FF2B5EF4-FFF2-40B4-BE49-F238E27FC236}">
                <a16:creationId xmlns:a16="http://schemas.microsoft.com/office/drawing/2014/main" id="{C43F2DB7-364E-0666-EE3E-84B1CE73E804}"/>
              </a:ext>
            </a:extLst>
          </p:cNvPr>
          <p:cNvSpPr>
            <a:spLocks noGrp="1"/>
          </p:cNvSpPr>
          <p:nvPr>
            <p:ph type="body" sz="quarter" idx="74" hasCustomPrompt="1"/>
          </p:nvPr>
        </p:nvSpPr>
        <p:spPr>
          <a:xfrm>
            <a:off x="3987538" y="5547829"/>
            <a:ext cx="1717675" cy="449867"/>
          </a:xfrm>
        </p:spPr>
        <p:txBody>
          <a:bodyPr anchor="t">
            <a:normAutofit/>
          </a:bodyPr>
          <a:lstStyle>
            <a:lvl1pPr marL="0" indent="0" algn="ctr">
              <a:lnSpc>
                <a:spcPct val="100000"/>
              </a:lnSpc>
              <a:buNone/>
              <a:defRPr sz="1200" b="0">
                <a:solidFill>
                  <a:schemeClr val="tx2"/>
                </a:solidFill>
              </a:defRPr>
            </a:lvl1pPr>
            <a:lvl2pPr marL="457200" indent="0">
              <a:buNone/>
              <a:defRPr b="1">
                <a:solidFill>
                  <a:schemeClr val="tx2"/>
                </a:solidFill>
              </a:defRPr>
            </a:lvl2pPr>
            <a:lvl3pPr marL="914400" indent="0">
              <a:buNone/>
              <a:defRPr b="1">
                <a:solidFill>
                  <a:schemeClr val="tx2"/>
                </a:solidFill>
              </a:defRPr>
            </a:lvl3pPr>
            <a:lvl4pPr marL="1371600" indent="0">
              <a:buNone/>
              <a:defRPr b="1">
                <a:solidFill>
                  <a:schemeClr val="tx2"/>
                </a:solidFill>
              </a:defRPr>
            </a:lvl4pPr>
            <a:lvl5pPr marL="1828800" indent="0">
              <a:buNone/>
              <a:defRPr b="1">
                <a:solidFill>
                  <a:schemeClr val="tx2"/>
                </a:solidFill>
              </a:defRPr>
            </a:lvl5pPr>
          </a:lstStyle>
          <a:p>
            <a:pPr lvl="0"/>
            <a:r>
              <a:rPr lang="en-US" dirty="0"/>
              <a:t>Job Title</a:t>
            </a:r>
          </a:p>
        </p:txBody>
      </p:sp>
      <p:sp>
        <p:nvSpPr>
          <p:cNvPr id="72" name="Picture Placeholder 15">
            <a:extLst>
              <a:ext uri="{FF2B5EF4-FFF2-40B4-BE49-F238E27FC236}">
                <a16:creationId xmlns:a16="http://schemas.microsoft.com/office/drawing/2014/main" id="{09249EDD-F81A-C769-B366-21C1A340A289}"/>
              </a:ext>
            </a:extLst>
          </p:cNvPr>
          <p:cNvSpPr>
            <a:spLocks noGrp="1"/>
          </p:cNvSpPr>
          <p:nvPr>
            <p:ph type="pic" sz="quarter" idx="75" hasCustomPrompt="1"/>
          </p:nvPr>
        </p:nvSpPr>
        <p:spPr>
          <a:xfrm>
            <a:off x="6478001" y="3854964"/>
            <a:ext cx="1143502" cy="1108709"/>
          </a:xfrm>
          <a:prstGeom prst="ellipse">
            <a:avLst/>
          </a:prstGeom>
          <a:blipFill>
            <a:blip r:embed="rId2"/>
            <a:stretch>
              <a:fillRect/>
            </a:stretch>
          </a:blipFill>
          <a:ln w="38100">
            <a:noFill/>
          </a:ln>
        </p:spPr>
        <p:style>
          <a:lnRef idx="2">
            <a:schemeClr val="accent2"/>
          </a:lnRef>
          <a:fillRef idx="1">
            <a:schemeClr val="lt1"/>
          </a:fillRef>
          <a:effectRef idx="0">
            <a:schemeClr val="accent2"/>
          </a:effectRef>
          <a:fontRef idx="minor">
            <a:schemeClr val="dk1"/>
          </a:fontRef>
        </p:style>
        <p:txBody>
          <a:bodyPr lIns="91440" tIns="91440" rIns="91440" bIns="91440" anchor="ctr">
            <a:noAutofit/>
          </a:bodyPr>
          <a:lstStyle>
            <a:lvl1pPr marL="0" indent="0" algn="ctr">
              <a:buNone/>
              <a:defRPr sz="1000" b="1">
                <a:solidFill>
                  <a:schemeClr val="bg1"/>
                </a:solidFill>
              </a:defRPr>
            </a:lvl1pPr>
          </a:lstStyle>
          <a:p>
            <a:r>
              <a:rPr lang="en-US" dirty="0"/>
              <a:t>Click the icon in the center to add an image. </a:t>
            </a:r>
          </a:p>
        </p:txBody>
      </p:sp>
      <p:sp>
        <p:nvSpPr>
          <p:cNvPr id="73" name="Text Placeholder 7">
            <a:extLst>
              <a:ext uri="{FF2B5EF4-FFF2-40B4-BE49-F238E27FC236}">
                <a16:creationId xmlns:a16="http://schemas.microsoft.com/office/drawing/2014/main" id="{FC0A104F-CD92-AAA2-F994-B6F0109910D5}"/>
              </a:ext>
            </a:extLst>
          </p:cNvPr>
          <p:cNvSpPr>
            <a:spLocks noGrp="1"/>
          </p:cNvSpPr>
          <p:nvPr>
            <p:ph type="body" sz="quarter" idx="76" hasCustomPrompt="1"/>
          </p:nvPr>
        </p:nvSpPr>
        <p:spPr>
          <a:xfrm>
            <a:off x="6199703" y="4989030"/>
            <a:ext cx="1717675" cy="533442"/>
          </a:xfrm>
        </p:spPr>
        <p:txBody>
          <a:bodyPr anchor="t">
            <a:normAutofit/>
          </a:bodyPr>
          <a:lstStyle>
            <a:lvl1pPr marL="0" indent="0" algn="ctr">
              <a:lnSpc>
                <a:spcPct val="100000"/>
              </a:lnSpc>
              <a:buNone/>
              <a:defRPr sz="1600" b="1">
                <a:solidFill>
                  <a:schemeClr val="tx2"/>
                </a:solidFill>
              </a:defRPr>
            </a:lvl1pPr>
            <a:lvl2pPr marL="457200" indent="0">
              <a:buNone/>
              <a:defRPr b="1">
                <a:solidFill>
                  <a:schemeClr val="tx2"/>
                </a:solidFill>
              </a:defRPr>
            </a:lvl2pPr>
            <a:lvl3pPr marL="914400" indent="0">
              <a:buNone/>
              <a:defRPr b="1">
                <a:solidFill>
                  <a:schemeClr val="tx2"/>
                </a:solidFill>
              </a:defRPr>
            </a:lvl3pPr>
            <a:lvl4pPr marL="1371600" indent="0">
              <a:buNone/>
              <a:defRPr b="1">
                <a:solidFill>
                  <a:schemeClr val="tx2"/>
                </a:solidFill>
              </a:defRPr>
            </a:lvl4pPr>
            <a:lvl5pPr marL="1828800" indent="0">
              <a:buNone/>
              <a:defRPr b="1">
                <a:solidFill>
                  <a:schemeClr val="tx2"/>
                </a:solidFill>
              </a:defRPr>
            </a:lvl5pPr>
          </a:lstStyle>
          <a:p>
            <a:pPr lvl="0"/>
            <a:r>
              <a:rPr lang="en-US" dirty="0"/>
              <a:t>Team Member Name</a:t>
            </a:r>
          </a:p>
        </p:txBody>
      </p:sp>
      <p:sp>
        <p:nvSpPr>
          <p:cNvPr id="74" name="Text Placeholder 7">
            <a:extLst>
              <a:ext uri="{FF2B5EF4-FFF2-40B4-BE49-F238E27FC236}">
                <a16:creationId xmlns:a16="http://schemas.microsoft.com/office/drawing/2014/main" id="{E1D291D9-CB65-5AE3-5348-F45E73A41ABD}"/>
              </a:ext>
            </a:extLst>
          </p:cNvPr>
          <p:cNvSpPr>
            <a:spLocks noGrp="1"/>
          </p:cNvSpPr>
          <p:nvPr>
            <p:ph type="body" sz="quarter" idx="77" hasCustomPrompt="1"/>
          </p:nvPr>
        </p:nvSpPr>
        <p:spPr>
          <a:xfrm>
            <a:off x="6199703" y="5547829"/>
            <a:ext cx="1717675" cy="449867"/>
          </a:xfrm>
        </p:spPr>
        <p:txBody>
          <a:bodyPr anchor="t">
            <a:normAutofit/>
          </a:bodyPr>
          <a:lstStyle>
            <a:lvl1pPr marL="0" indent="0" algn="ctr">
              <a:lnSpc>
                <a:spcPct val="100000"/>
              </a:lnSpc>
              <a:buNone/>
              <a:defRPr sz="1200" b="0">
                <a:solidFill>
                  <a:schemeClr val="tx2"/>
                </a:solidFill>
              </a:defRPr>
            </a:lvl1pPr>
            <a:lvl2pPr marL="457200" indent="0">
              <a:buNone/>
              <a:defRPr b="1">
                <a:solidFill>
                  <a:schemeClr val="tx2"/>
                </a:solidFill>
              </a:defRPr>
            </a:lvl2pPr>
            <a:lvl3pPr marL="914400" indent="0">
              <a:buNone/>
              <a:defRPr b="1">
                <a:solidFill>
                  <a:schemeClr val="tx2"/>
                </a:solidFill>
              </a:defRPr>
            </a:lvl3pPr>
            <a:lvl4pPr marL="1371600" indent="0">
              <a:buNone/>
              <a:defRPr b="1">
                <a:solidFill>
                  <a:schemeClr val="tx2"/>
                </a:solidFill>
              </a:defRPr>
            </a:lvl4pPr>
            <a:lvl5pPr marL="1828800" indent="0">
              <a:buNone/>
              <a:defRPr b="1">
                <a:solidFill>
                  <a:schemeClr val="tx2"/>
                </a:solidFill>
              </a:defRPr>
            </a:lvl5pPr>
          </a:lstStyle>
          <a:p>
            <a:pPr lvl="0"/>
            <a:r>
              <a:rPr lang="en-US" dirty="0"/>
              <a:t>Job Title</a:t>
            </a:r>
          </a:p>
        </p:txBody>
      </p:sp>
      <p:sp>
        <p:nvSpPr>
          <p:cNvPr id="75" name="Picture Placeholder 15">
            <a:extLst>
              <a:ext uri="{FF2B5EF4-FFF2-40B4-BE49-F238E27FC236}">
                <a16:creationId xmlns:a16="http://schemas.microsoft.com/office/drawing/2014/main" id="{1B434753-B537-949C-9633-4C8DD11F057F}"/>
              </a:ext>
            </a:extLst>
          </p:cNvPr>
          <p:cNvSpPr>
            <a:spLocks noGrp="1"/>
          </p:cNvSpPr>
          <p:nvPr>
            <p:ph type="pic" sz="quarter" idx="78" hasCustomPrompt="1"/>
          </p:nvPr>
        </p:nvSpPr>
        <p:spPr>
          <a:xfrm>
            <a:off x="8686651" y="3854964"/>
            <a:ext cx="1143502" cy="1108709"/>
          </a:xfrm>
          <a:prstGeom prst="ellipse">
            <a:avLst/>
          </a:prstGeom>
          <a:blipFill>
            <a:blip r:embed="rId2"/>
            <a:stretch>
              <a:fillRect/>
            </a:stretch>
          </a:blipFill>
          <a:ln w="38100">
            <a:noFill/>
          </a:ln>
        </p:spPr>
        <p:style>
          <a:lnRef idx="2">
            <a:schemeClr val="accent2"/>
          </a:lnRef>
          <a:fillRef idx="1">
            <a:schemeClr val="lt1"/>
          </a:fillRef>
          <a:effectRef idx="0">
            <a:schemeClr val="accent2"/>
          </a:effectRef>
          <a:fontRef idx="minor">
            <a:schemeClr val="dk1"/>
          </a:fontRef>
        </p:style>
        <p:txBody>
          <a:bodyPr lIns="91440" tIns="91440" rIns="91440" bIns="91440" anchor="ctr">
            <a:noAutofit/>
          </a:bodyPr>
          <a:lstStyle>
            <a:lvl1pPr marL="0" indent="0" algn="ctr">
              <a:buNone/>
              <a:defRPr sz="1000" b="1">
                <a:solidFill>
                  <a:schemeClr val="bg1"/>
                </a:solidFill>
              </a:defRPr>
            </a:lvl1pPr>
          </a:lstStyle>
          <a:p>
            <a:r>
              <a:rPr lang="en-US" dirty="0"/>
              <a:t>Click the icon in the center to add an image. </a:t>
            </a:r>
          </a:p>
        </p:txBody>
      </p:sp>
      <p:sp>
        <p:nvSpPr>
          <p:cNvPr id="76" name="Text Placeholder 7">
            <a:extLst>
              <a:ext uri="{FF2B5EF4-FFF2-40B4-BE49-F238E27FC236}">
                <a16:creationId xmlns:a16="http://schemas.microsoft.com/office/drawing/2014/main" id="{093F2645-E73D-C45E-D79D-6F765BDA92E2}"/>
              </a:ext>
            </a:extLst>
          </p:cNvPr>
          <p:cNvSpPr>
            <a:spLocks noGrp="1"/>
          </p:cNvSpPr>
          <p:nvPr>
            <p:ph type="body" sz="quarter" idx="79" hasCustomPrompt="1"/>
          </p:nvPr>
        </p:nvSpPr>
        <p:spPr>
          <a:xfrm>
            <a:off x="8411867" y="4989030"/>
            <a:ext cx="1717675" cy="533442"/>
          </a:xfrm>
        </p:spPr>
        <p:txBody>
          <a:bodyPr anchor="t">
            <a:normAutofit/>
          </a:bodyPr>
          <a:lstStyle>
            <a:lvl1pPr marL="0" indent="0" algn="ctr">
              <a:lnSpc>
                <a:spcPct val="100000"/>
              </a:lnSpc>
              <a:buNone/>
              <a:defRPr sz="1600" b="1">
                <a:solidFill>
                  <a:schemeClr val="tx2"/>
                </a:solidFill>
              </a:defRPr>
            </a:lvl1pPr>
            <a:lvl2pPr marL="457200" indent="0">
              <a:buNone/>
              <a:defRPr b="1">
                <a:solidFill>
                  <a:schemeClr val="tx2"/>
                </a:solidFill>
              </a:defRPr>
            </a:lvl2pPr>
            <a:lvl3pPr marL="914400" indent="0">
              <a:buNone/>
              <a:defRPr b="1">
                <a:solidFill>
                  <a:schemeClr val="tx2"/>
                </a:solidFill>
              </a:defRPr>
            </a:lvl3pPr>
            <a:lvl4pPr marL="1371600" indent="0">
              <a:buNone/>
              <a:defRPr b="1">
                <a:solidFill>
                  <a:schemeClr val="tx2"/>
                </a:solidFill>
              </a:defRPr>
            </a:lvl4pPr>
            <a:lvl5pPr marL="1828800" indent="0">
              <a:buNone/>
              <a:defRPr b="1">
                <a:solidFill>
                  <a:schemeClr val="tx2"/>
                </a:solidFill>
              </a:defRPr>
            </a:lvl5pPr>
          </a:lstStyle>
          <a:p>
            <a:pPr lvl="0"/>
            <a:r>
              <a:rPr lang="en-US" dirty="0"/>
              <a:t>Team Member Name</a:t>
            </a:r>
          </a:p>
        </p:txBody>
      </p:sp>
      <p:sp>
        <p:nvSpPr>
          <p:cNvPr id="77" name="Text Placeholder 7">
            <a:extLst>
              <a:ext uri="{FF2B5EF4-FFF2-40B4-BE49-F238E27FC236}">
                <a16:creationId xmlns:a16="http://schemas.microsoft.com/office/drawing/2014/main" id="{49EBD817-714C-50F4-0275-CA3C7FCCBEE1}"/>
              </a:ext>
            </a:extLst>
          </p:cNvPr>
          <p:cNvSpPr>
            <a:spLocks noGrp="1"/>
          </p:cNvSpPr>
          <p:nvPr>
            <p:ph type="body" sz="quarter" idx="80" hasCustomPrompt="1"/>
          </p:nvPr>
        </p:nvSpPr>
        <p:spPr>
          <a:xfrm>
            <a:off x="8411867" y="5547829"/>
            <a:ext cx="1717675" cy="449867"/>
          </a:xfrm>
        </p:spPr>
        <p:txBody>
          <a:bodyPr anchor="t">
            <a:normAutofit/>
          </a:bodyPr>
          <a:lstStyle>
            <a:lvl1pPr marL="0" indent="0" algn="ctr">
              <a:lnSpc>
                <a:spcPct val="100000"/>
              </a:lnSpc>
              <a:buNone/>
              <a:defRPr sz="1200" b="0">
                <a:solidFill>
                  <a:schemeClr val="tx2"/>
                </a:solidFill>
              </a:defRPr>
            </a:lvl1pPr>
            <a:lvl2pPr marL="457200" indent="0">
              <a:buNone/>
              <a:defRPr b="1">
                <a:solidFill>
                  <a:schemeClr val="tx2"/>
                </a:solidFill>
              </a:defRPr>
            </a:lvl2pPr>
            <a:lvl3pPr marL="914400" indent="0">
              <a:buNone/>
              <a:defRPr b="1">
                <a:solidFill>
                  <a:schemeClr val="tx2"/>
                </a:solidFill>
              </a:defRPr>
            </a:lvl3pPr>
            <a:lvl4pPr marL="1371600" indent="0">
              <a:buNone/>
              <a:defRPr b="1">
                <a:solidFill>
                  <a:schemeClr val="tx2"/>
                </a:solidFill>
              </a:defRPr>
            </a:lvl4pPr>
            <a:lvl5pPr marL="1828800" indent="0">
              <a:buNone/>
              <a:defRPr b="1">
                <a:solidFill>
                  <a:schemeClr val="tx2"/>
                </a:solidFill>
              </a:defRPr>
            </a:lvl5pPr>
          </a:lstStyle>
          <a:p>
            <a:pPr lvl="0"/>
            <a:r>
              <a:rPr lang="en-US" dirty="0"/>
              <a:t>Job Title</a:t>
            </a:r>
          </a:p>
        </p:txBody>
      </p:sp>
    </p:spTree>
    <p:extLst>
      <p:ext uri="{BB962C8B-B14F-4D97-AF65-F5344CB8AC3E}">
        <p14:creationId xmlns:p14="http://schemas.microsoft.com/office/powerpoint/2010/main" val="313048438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Closin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47F08387-D003-3179-0811-8E81572D3925}"/>
              </a:ext>
              <a:ext uri="{C183D7F6-B498-43B3-948B-1728B52AA6E4}">
                <adec:decorative xmlns:adec="http://schemas.microsoft.com/office/drawing/2017/decorative" val="1"/>
              </a:ext>
            </a:extLst>
          </p:cNvPr>
          <p:cNvPicPr>
            <a:picLocks noChangeAspect="1"/>
          </p:cNvPicPr>
          <p:nvPr/>
        </p:nvPicPr>
        <p:blipFill rotWithShape="1">
          <a:blip r:embed="rId2"/>
          <a:srcRect l="18991" r="2985"/>
          <a:stretch/>
        </p:blipFill>
        <p:spPr>
          <a:xfrm>
            <a:off x="6841067" y="0"/>
            <a:ext cx="5350934" cy="6858000"/>
          </a:xfrm>
          <a:prstGeom prst="rect">
            <a:avLst/>
          </a:prstGeom>
        </p:spPr>
      </p:pic>
      <p:sp>
        <p:nvSpPr>
          <p:cNvPr id="2" name="Title 1">
            <a:extLst>
              <a:ext uri="{FF2B5EF4-FFF2-40B4-BE49-F238E27FC236}">
                <a16:creationId xmlns:a16="http://schemas.microsoft.com/office/drawing/2014/main" id="{FFC57A2F-F3D3-58A1-E05C-DCE9526BC25B}"/>
              </a:ext>
            </a:extLst>
          </p:cNvPr>
          <p:cNvSpPr>
            <a:spLocks noGrp="1"/>
          </p:cNvSpPr>
          <p:nvPr>
            <p:ph type="title" hasCustomPrompt="1"/>
          </p:nvPr>
        </p:nvSpPr>
        <p:spPr>
          <a:xfrm>
            <a:off x="608430" y="719840"/>
            <a:ext cx="5566532" cy="1791054"/>
          </a:xfrm>
        </p:spPr>
        <p:txBody>
          <a:bodyPr>
            <a:normAutofit/>
          </a:bodyPr>
          <a:lstStyle>
            <a:lvl1pPr marL="9525" indent="-9525">
              <a:tabLst/>
              <a:defRPr sz="6000">
                <a:solidFill>
                  <a:schemeClr val="tx2"/>
                </a:solidFill>
              </a:defRPr>
            </a:lvl1pPr>
          </a:lstStyle>
          <a:p>
            <a:r>
              <a:rPr lang="en-US" dirty="0"/>
              <a:t>Closing Statements</a:t>
            </a:r>
          </a:p>
        </p:txBody>
      </p:sp>
      <p:sp>
        <p:nvSpPr>
          <p:cNvPr id="12" name="Text Placeholder 11">
            <a:extLst>
              <a:ext uri="{FF2B5EF4-FFF2-40B4-BE49-F238E27FC236}">
                <a16:creationId xmlns:a16="http://schemas.microsoft.com/office/drawing/2014/main" id="{5DE1C05A-82B6-5B95-9199-C1DD646328E7}"/>
              </a:ext>
            </a:extLst>
          </p:cNvPr>
          <p:cNvSpPr>
            <a:spLocks noGrp="1"/>
          </p:cNvSpPr>
          <p:nvPr>
            <p:ph type="body" sz="quarter" idx="13" hasCustomPrompt="1"/>
          </p:nvPr>
        </p:nvSpPr>
        <p:spPr>
          <a:xfrm>
            <a:off x="608306" y="2628300"/>
            <a:ext cx="5566532" cy="1114778"/>
          </a:xfrm>
        </p:spPr>
        <p:txBody>
          <a:bodyPr>
            <a:normAutofit/>
          </a:bodyPr>
          <a:lstStyle>
            <a:lvl1pPr marL="0" indent="0" algn="l">
              <a:buNone/>
              <a:defRPr sz="1800">
                <a:solidFill>
                  <a:schemeClr val="tx2"/>
                </a:solidFill>
              </a:defRPr>
            </a:lvl1pPr>
            <a:lvl2pPr marL="457200" indent="0">
              <a:buNone/>
              <a:defRPr sz="1600"/>
            </a:lvl2pPr>
            <a:lvl3pPr marL="914400" indent="0">
              <a:buNone/>
              <a:defRPr sz="1400"/>
            </a:lvl3pPr>
            <a:lvl4pPr marL="1371600" indent="0">
              <a:buNone/>
              <a:defRPr sz="1200"/>
            </a:lvl4pPr>
            <a:lvl5pPr marL="1828800" indent="0">
              <a:buNone/>
              <a:defRPr sz="1200"/>
            </a:lvl5pPr>
          </a:lstStyle>
          <a:p>
            <a:pPr lvl="0"/>
            <a:r>
              <a:rPr lang="en-US" dirty="0"/>
              <a:t>Acknowledgements, thank you, CTA, whatever extra info you need to close out your presentation, if you need them.</a:t>
            </a:r>
          </a:p>
        </p:txBody>
      </p:sp>
      <p:sp>
        <p:nvSpPr>
          <p:cNvPr id="3" name="Date Placeholder 2">
            <a:extLst>
              <a:ext uri="{FF2B5EF4-FFF2-40B4-BE49-F238E27FC236}">
                <a16:creationId xmlns:a16="http://schemas.microsoft.com/office/drawing/2014/main" id="{BD485CFC-5649-2548-DF50-3BB9208BCEE9}"/>
              </a:ext>
            </a:extLst>
          </p:cNvPr>
          <p:cNvSpPr>
            <a:spLocks noGrp="1"/>
          </p:cNvSpPr>
          <p:nvPr>
            <p:ph type="dt" sz="half" idx="10"/>
          </p:nvPr>
        </p:nvSpPr>
        <p:spPr/>
        <p:txBody>
          <a:bodyPr/>
          <a:lstStyle>
            <a:lvl1pPr>
              <a:defRPr>
                <a:solidFill>
                  <a:schemeClr val="tx2"/>
                </a:solidFill>
              </a:defRPr>
            </a:lvl1pPr>
          </a:lstStyle>
          <a:p>
            <a:fld id="{8A60A3F5-120A-A64C-8514-4F9CB3D10376}" type="datetimeFigureOut">
              <a:rPr lang="en-US" smtClean="0"/>
              <a:pPr/>
              <a:t>2/13/26</a:t>
            </a:fld>
            <a:endParaRPr lang="en-US" dirty="0"/>
          </a:p>
        </p:txBody>
      </p:sp>
      <p:sp>
        <p:nvSpPr>
          <p:cNvPr id="4" name="Footer Placeholder 3">
            <a:extLst>
              <a:ext uri="{FF2B5EF4-FFF2-40B4-BE49-F238E27FC236}">
                <a16:creationId xmlns:a16="http://schemas.microsoft.com/office/drawing/2014/main" id="{36DF3915-64D4-E43F-8D7A-84490D939809}"/>
              </a:ext>
            </a:extLst>
          </p:cNvPr>
          <p:cNvSpPr>
            <a:spLocks noGrp="1"/>
          </p:cNvSpPr>
          <p:nvPr>
            <p:ph type="ftr" sz="quarter" idx="11"/>
          </p:nvPr>
        </p:nvSpPr>
        <p:spPr/>
        <p:txBody>
          <a:bodyPr/>
          <a:lstStyle>
            <a:lvl1pPr>
              <a:defRPr>
                <a:solidFill>
                  <a:schemeClr val="tx2"/>
                </a:solidFill>
              </a:defRPr>
            </a:lvl1pPr>
          </a:lstStyle>
          <a:p>
            <a:endParaRPr lang="en-US" dirty="0"/>
          </a:p>
        </p:txBody>
      </p:sp>
      <p:sp>
        <p:nvSpPr>
          <p:cNvPr id="5" name="Slide Number Placeholder 4">
            <a:extLst>
              <a:ext uri="{FF2B5EF4-FFF2-40B4-BE49-F238E27FC236}">
                <a16:creationId xmlns:a16="http://schemas.microsoft.com/office/drawing/2014/main" id="{37B48A94-C625-A08D-0F51-4AA2BEC5982D}"/>
              </a:ext>
            </a:extLst>
          </p:cNvPr>
          <p:cNvSpPr>
            <a:spLocks noGrp="1"/>
          </p:cNvSpPr>
          <p:nvPr>
            <p:ph type="sldNum" sz="quarter" idx="12"/>
          </p:nvPr>
        </p:nvSpPr>
        <p:spPr/>
        <p:txBody>
          <a:bodyPr/>
          <a:lstStyle>
            <a:lvl1pPr>
              <a:defRPr>
                <a:solidFill>
                  <a:schemeClr val="tx2"/>
                </a:solidFill>
              </a:defRPr>
            </a:lvl1pPr>
          </a:lstStyle>
          <a:p>
            <a:fld id="{8179B124-EE6F-DB4E-A403-682A40579A9A}" type="slidenum">
              <a:rPr lang="en-US" smtClean="0"/>
              <a:pPr/>
              <a:t>‹#›</a:t>
            </a:fld>
            <a:endParaRPr lang="en-US"/>
          </a:p>
        </p:txBody>
      </p:sp>
      <p:sp>
        <p:nvSpPr>
          <p:cNvPr id="6" name="Text Placeholder 11">
            <a:extLst>
              <a:ext uri="{FF2B5EF4-FFF2-40B4-BE49-F238E27FC236}">
                <a16:creationId xmlns:a16="http://schemas.microsoft.com/office/drawing/2014/main" id="{0919B41D-3796-FDE8-52FB-42A97225242F}"/>
              </a:ext>
            </a:extLst>
          </p:cNvPr>
          <p:cNvSpPr>
            <a:spLocks noGrp="1"/>
          </p:cNvSpPr>
          <p:nvPr>
            <p:ph type="body" sz="quarter" idx="14" hasCustomPrompt="1"/>
          </p:nvPr>
        </p:nvSpPr>
        <p:spPr>
          <a:xfrm>
            <a:off x="1751641" y="4701823"/>
            <a:ext cx="4445960" cy="1114778"/>
          </a:xfrm>
        </p:spPr>
        <p:txBody>
          <a:bodyPr anchor="ctr">
            <a:normAutofit/>
          </a:bodyPr>
          <a:lstStyle>
            <a:lvl1pPr marL="0" indent="0" algn="l">
              <a:buNone/>
              <a:defRPr sz="1800" b="1">
                <a:solidFill>
                  <a:schemeClr val="tx2"/>
                </a:solidFill>
                <a:latin typeface="+mj-lt"/>
              </a:defRPr>
            </a:lvl1pPr>
            <a:lvl2pPr marL="457200" indent="0">
              <a:buNone/>
              <a:defRPr sz="1600"/>
            </a:lvl2pPr>
            <a:lvl3pPr marL="914400" indent="0">
              <a:buNone/>
              <a:defRPr sz="1400"/>
            </a:lvl3pPr>
            <a:lvl4pPr marL="1371600" indent="0">
              <a:buNone/>
              <a:defRPr sz="1200"/>
            </a:lvl4pPr>
            <a:lvl5pPr marL="1828800" indent="0">
              <a:buNone/>
              <a:defRPr sz="1200"/>
            </a:lvl5pPr>
          </a:lstStyle>
          <a:p>
            <a:pPr lvl="0"/>
            <a:r>
              <a:rPr lang="en-US" dirty="0"/>
              <a:t>Optional contact information (remember to delete the image if unnecessary)</a:t>
            </a:r>
          </a:p>
        </p:txBody>
      </p:sp>
      <p:sp>
        <p:nvSpPr>
          <p:cNvPr id="7" name="Picture Placeholder 15">
            <a:extLst>
              <a:ext uri="{FF2B5EF4-FFF2-40B4-BE49-F238E27FC236}">
                <a16:creationId xmlns:a16="http://schemas.microsoft.com/office/drawing/2014/main" id="{23BB6382-9652-CDCD-0A21-EA3D90C96EF3}"/>
              </a:ext>
            </a:extLst>
          </p:cNvPr>
          <p:cNvSpPr>
            <a:spLocks noGrp="1"/>
          </p:cNvSpPr>
          <p:nvPr>
            <p:ph type="pic" sz="quarter" idx="18" hasCustomPrompt="1"/>
          </p:nvPr>
        </p:nvSpPr>
        <p:spPr>
          <a:xfrm>
            <a:off x="608138" y="4701823"/>
            <a:ext cx="1143502" cy="1108709"/>
          </a:xfrm>
          <a:prstGeom prst="ellipse">
            <a:avLst/>
          </a:prstGeom>
          <a:blipFill>
            <a:blip r:embed="rId3"/>
            <a:stretch>
              <a:fillRect/>
            </a:stretch>
          </a:blipFill>
          <a:ln w="38100">
            <a:noFill/>
          </a:ln>
        </p:spPr>
        <p:style>
          <a:lnRef idx="2">
            <a:schemeClr val="accent2"/>
          </a:lnRef>
          <a:fillRef idx="1">
            <a:schemeClr val="lt1"/>
          </a:fillRef>
          <a:effectRef idx="0">
            <a:schemeClr val="accent2"/>
          </a:effectRef>
          <a:fontRef idx="minor">
            <a:schemeClr val="dk1"/>
          </a:fontRef>
        </p:style>
        <p:txBody>
          <a:bodyPr lIns="91440" tIns="91440" rIns="91440" bIns="91440" anchor="ctr">
            <a:noAutofit/>
          </a:bodyPr>
          <a:lstStyle>
            <a:lvl1pPr marL="0" indent="0" algn="ctr">
              <a:buNone/>
              <a:defRPr sz="1000" b="1">
                <a:solidFill>
                  <a:schemeClr val="bg1"/>
                </a:solidFill>
              </a:defRPr>
            </a:lvl1pPr>
          </a:lstStyle>
          <a:p>
            <a:r>
              <a:rPr lang="en-US" dirty="0"/>
              <a:t>Click the icon in the center to add an image. </a:t>
            </a:r>
          </a:p>
        </p:txBody>
      </p:sp>
      <p:sp>
        <p:nvSpPr>
          <p:cNvPr id="11" name="Picture Placeholder 8">
            <a:extLst>
              <a:ext uri="{FF2B5EF4-FFF2-40B4-BE49-F238E27FC236}">
                <a16:creationId xmlns:a16="http://schemas.microsoft.com/office/drawing/2014/main" id="{CC590B82-ABFE-881A-3A53-DF48DE3B6443}"/>
              </a:ext>
            </a:extLst>
          </p:cNvPr>
          <p:cNvSpPr>
            <a:spLocks noGrp="1"/>
          </p:cNvSpPr>
          <p:nvPr>
            <p:ph type="pic" sz="quarter" idx="19" hasCustomPrompt="1"/>
          </p:nvPr>
        </p:nvSpPr>
        <p:spPr>
          <a:xfrm>
            <a:off x="6841067" y="0"/>
            <a:ext cx="5350933" cy="6858000"/>
          </a:xfrm>
          <a:gradFill>
            <a:gsLst>
              <a:gs pos="0">
                <a:schemeClr val="bg1">
                  <a:alpha val="0"/>
                </a:schemeClr>
              </a:gs>
              <a:gs pos="100000">
                <a:schemeClr val="bg1">
                  <a:alpha val="40000"/>
                </a:schemeClr>
              </a:gs>
            </a:gsLst>
            <a:lin ang="5400000" scaled="1"/>
          </a:gradFill>
        </p:spPr>
        <p:txBody>
          <a:bodyPr lIns="457200" tIns="457200" rIns="457200" bIns="457200" anchor="b">
            <a:normAutofit/>
          </a:bodyPr>
          <a:lstStyle>
            <a:lvl1pPr marL="0" indent="0" algn="l">
              <a:buNone/>
              <a:defRPr sz="1800">
                <a:solidFill>
                  <a:schemeClr val="tx1"/>
                </a:solidFill>
              </a:defRPr>
            </a:lvl1pPr>
          </a:lstStyle>
          <a:p>
            <a:r>
              <a:rPr lang="en-US" dirty="0"/>
              <a:t>Optional: Click the icon in the center to add a custom image. </a:t>
            </a:r>
            <a:br>
              <a:rPr lang="en-US" dirty="0"/>
            </a:br>
            <a:r>
              <a:rPr lang="en-US" dirty="0"/>
              <a:t>Be careful not to move the frame, or the placeholder image beneath may peek through.</a:t>
            </a:r>
            <a:br>
              <a:rPr lang="en-US" dirty="0"/>
            </a:br>
            <a:r>
              <a:rPr lang="en-US" dirty="0"/>
              <a:t>Delete the frame if you don’t want to customize the image.</a:t>
            </a:r>
          </a:p>
        </p:txBody>
      </p:sp>
    </p:spTree>
    <p:extLst>
      <p:ext uri="{BB962C8B-B14F-4D97-AF65-F5344CB8AC3E}">
        <p14:creationId xmlns:p14="http://schemas.microsoft.com/office/powerpoint/2010/main" val="132866858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421345-7B20-75E3-B5BA-2F7A98AD518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B9CAB22-4F01-A20F-60A0-CEEC3063783A}"/>
              </a:ext>
            </a:extLst>
          </p:cNvPr>
          <p:cNvSpPr>
            <a:spLocks noGrp="1"/>
          </p:cNvSpPr>
          <p:nvPr>
            <p:ph type="dt" sz="half" idx="10"/>
          </p:nvPr>
        </p:nvSpPr>
        <p:spPr/>
        <p:txBody>
          <a:bodyPr/>
          <a:lstStyle/>
          <a:p>
            <a:fld id="{8A60A3F5-120A-A64C-8514-4F9CB3D10376}" type="datetimeFigureOut">
              <a:rPr lang="en-US" smtClean="0"/>
              <a:t>2/13/26</a:t>
            </a:fld>
            <a:endParaRPr lang="en-US"/>
          </a:p>
        </p:txBody>
      </p:sp>
      <p:sp>
        <p:nvSpPr>
          <p:cNvPr id="4" name="Footer Placeholder 3">
            <a:extLst>
              <a:ext uri="{FF2B5EF4-FFF2-40B4-BE49-F238E27FC236}">
                <a16:creationId xmlns:a16="http://schemas.microsoft.com/office/drawing/2014/main" id="{0F58AFC3-0F01-62B1-A0FE-1C7D958835B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8623E52-CA10-49E7-0D5A-C1A72A458BF8}"/>
              </a:ext>
            </a:extLst>
          </p:cNvPr>
          <p:cNvSpPr>
            <a:spLocks noGrp="1"/>
          </p:cNvSpPr>
          <p:nvPr>
            <p:ph type="sldNum" sz="quarter" idx="12"/>
          </p:nvPr>
        </p:nvSpPr>
        <p:spPr/>
        <p:txBody>
          <a:bodyPr/>
          <a:lstStyle/>
          <a:p>
            <a:fld id="{8179B124-EE6F-DB4E-A403-682A40579A9A}" type="slidenum">
              <a:rPr lang="en-US" smtClean="0"/>
              <a:t>‹#›</a:t>
            </a:fld>
            <a:endParaRPr lang="en-US"/>
          </a:p>
        </p:txBody>
      </p:sp>
    </p:spTree>
    <p:extLst>
      <p:ext uri="{BB962C8B-B14F-4D97-AF65-F5344CB8AC3E}">
        <p14:creationId xmlns:p14="http://schemas.microsoft.com/office/powerpoint/2010/main" val="126747924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565162C-9093-10F0-D9FA-12517A67F374}"/>
              </a:ext>
            </a:extLst>
          </p:cNvPr>
          <p:cNvSpPr>
            <a:spLocks noGrp="1"/>
          </p:cNvSpPr>
          <p:nvPr>
            <p:ph type="dt" sz="half" idx="10"/>
          </p:nvPr>
        </p:nvSpPr>
        <p:spPr/>
        <p:txBody>
          <a:bodyPr/>
          <a:lstStyle/>
          <a:p>
            <a:fld id="{8A60A3F5-120A-A64C-8514-4F9CB3D10376}" type="datetimeFigureOut">
              <a:rPr lang="en-US" smtClean="0"/>
              <a:t>2/13/26</a:t>
            </a:fld>
            <a:endParaRPr lang="en-US"/>
          </a:p>
        </p:txBody>
      </p:sp>
      <p:sp>
        <p:nvSpPr>
          <p:cNvPr id="3" name="Footer Placeholder 2">
            <a:extLst>
              <a:ext uri="{FF2B5EF4-FFF2-40B4-BE49-F238E27FC236}">
                <a16:creationId xmlns:a16="http://schemas.microsoft.com/office/drawing/2014/main" id="{1359B841-CB21-E7FB-9FE8-F6B1CCFC482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D4486BA-51A0-66A6-C503-C740CEAA51B5}"/>
              </a:ext>
            </a:extLst>
          </p:cNvPr>
          <p:cNvSpPr>
            <a:spLocks noGrp="1"/>
          </p:cNvSpPr>
          <p:nvPr>
            <p:ph type="sldNum" sz="quarter" idx="12"/>
          </p:nvPr>
        </p:nvSpPr>
        <p:spPr/>
        <p:txBody>
          <a:bodyPr/>
          <a:lstStyle/>
          <a:p>
            <a:fld id="{8179B124-EE6F-DB4E-A403-682A40579A9A}" type="slidenum">
              <a:rPr lang="en-US" smtClean="0"/>
              <a:t>‹#›</a:t>
            </a:fld>
            <a:endParaRPr lang="en-US"/>
          </a:p>
        </p:txBody>
      </p:sp>
    </p:spTree>
    <p:extLst>
      <p:ext uri="{BB962C8B-B14F-4D97-AF65-F5344CB8AC3E}">
        <p14:creationId xmlns:p14="http://schemas.microsoft.com/office/powerpoint/2010/main" val="26387338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Title Slide - Custom Logo">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5992CB84-2E59-9790-15CE-6B6A4BA26B48}"/>
              </a:ext>
              <a:ext uri="{C183D7F6-B498-43B3-948B-1728B52AA6E4}">
                <adec:decorative xmlns:adec="http://schemas.microsoft.com/office/drawing/2017/decorative" val="1"/>
              </a:ext>
            </a:extLst>
          </p:cNvPr>
          <p:cNvSpPr/>
          <p:nvPr userDrawn="1"/>
        </p:nvSpPr>
        <p:spPr>
          <a:xfrm>
            <a:off x="0" y="0"/>
            <a:ext cx="12192000" cy="1761167"/>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F227C82-C15D-DD91-9446-76ECE7FBB8F9}"/>
              </a:ext>
            </a:extLst>
          </p:cNvPr>
          <p:cNvSpPr>
            <a:spLocks noGrp="1"/>
          </p:cNvSpPr>
          <p:nvPr>
            <p:ph type="ctrTitle" hasCustomPrompt="1"/>
          </p:nvPr>
        </p:nvSpPr>
        <p:spPr>
          <a:xfrm>
            <a:off x="288099" y="1761167"/>
            <a:ext cx="6255205" cy="3827166"/>
          </a:xfrm>
        </p:spPr>
        <p:txBody>
          <a:bodyPr anchor="b">
            <a:normAutofit/>
          </a:bodyPr>
          <a:lstStyle>
            <a:lvl1pPr algn="l">
              <a:defRPr sz="5400" spc="150" baseline="0">
                <a:solidFill>
                  <a:schemeClr val="tx2"/>
                </a:solidFill>
              </a:defRPr>
            </a:lvl1pPr>
          </a:lstStyle>
          <a:p>
            <a:r>
              <a:rPr lang="en-US" dirty="0"/>
              <a:t>CLICK TO EDIT MASTER TITLE STYLE</a:t>
            </a:r>
          </a:p>
        </p:txBody>
      </p:sp>
      <p:sp>
        <p:nvSpPr>
          <p:cNvPr id="3" name="Subtitle 2">
            <a:extLst>
              <a:ext uri="{FF2B5EF4-FFF2-40B4-BE49-F238E27FC236}">
                <a16:creationId xmlns:a16="http://schemas.microsoft.com/office/drawing/2014/main" id="{738ACAE1-6F38-180D-B778-27F9F1207EFD}"/>
              </a:ext>
            </a:extLst>
          </p:cNvPr>
          <p:cNvSpPr>
            <a:spLocks noGrp="1"/>
          </p:cNvSpPr>
          <p:nvPr>
            <p:ph type="subTitle" idx="1" hasCustomPrompt="1"/>
          </p:nvPr>
        </p:nvSpPr>
        <p:spPr>
          <a:xfrm>
            <a:off x="288099" y="5588333"/>
            <a:ext cx="6255205" cy="671550"/>
          </a:xfrm>
        </p:spPr>
        <p:txBody>
          <a:bodyPr>
            <a:normAutofit/>
          </a:bodyPr>
          <a:lstStyle>
            <a:lvl1pPr marL="0" indent="0" algn="l">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text styles</a:t>
            </a:r>
          </a:p>
        </p:txBody>
      </p:sp>
      <p:pic>
        <p:nvPicPr>
          <p:cNvPr id="23" name="Picture 22">
            <a:extLst>
              <a:ext uri="{FF2B5EF4-FFF2-40B4-BE49-F238E27FC236}">
                <a16:creationId xmlns:a16="http://schemas.microsoft.com/office/drawing/2014/main" id="{C1100FFA-7370-3098-53A1-548D0E5617BF}"/>
              </a:ext>
              <a:ext uri="{C183D7F6-B498-43B3-948B-1728B52AA6E4}">
                <adec:decorative xmlns:adec="http://schemas.microsoft.com/office/drawing/2017/decorative" val="1"/>
              </a:ext>
            </a:extLst>
          </p:cNvPr>
          <p:cNvPicPr>
            <a:picLocks noChangeAspect="1"/>
          </p:cNvPicPr>
          <p:nvPr/>
        </p:nvPicPr>
        <p:blipFill>
          <a:blip r:embed="rId2"/>
          <a:srcRect l="6892" r="6892"/>
          <a:stretch/>
        </p:blipFill>
        <p:spPr>
          <a:xfrm>
            <a:off x="6887688" y="352803"/>
            <a:ext cx="5304312" cy="6152394"/>
          </a:xfrm>
          <a:prstGeom prst="rect">
            <a:avLst/>
          </a:prstGeom>
        </p:spPr>
      </p:pic>
      <p:sp>
        <p:nvSpPr>
          <p:cNvPr id="5" name="Picture Placeholder 4">
            <a:extLst>
              <a:ext uri="{FF2B5EF4-FFF2-40B4-BE49-F238E27FC236}">
                <a16:creationId xmlns:a16="http://schemas.microsoft.com/office/drawing/2014/main" id="{C633AD40-62E8-0AE1-41A5-49B5C21E6059}"/>
              </a:ext>
            </a:extLst>
          </p:cNvPr>
          <p:cNvSpPr>
            <a:spLocks noGrp="1"/>
          </p:cNvSpPr>
          <p:nvPr>
            <p:ph type="pic" sz="quarter" idx="14" hasCustomPrompt="1"/>
          </p:nvPr>
        </p:nvSpPr>
        <p:spPr>
          <a:xfrm>
            <a:off x="406399" y="233680"/>
            <a:ext cx="3138311" cy="1239519"/>
          </a:xfrm>
        </p:spPr>
        <p:txBody>
          <a:bodyPr anchor="ctr">
            <a:normAutofit/>
          </a:bodyPr>
          <a:lstStyle>
            <a:lvl1pPr marL="0" indent="0" algn="ctr">
              <a:buNone/>
              <a:defRPr sz="2000">
                <a:solidFill>
                  <a:schemeClr val="bg1"/>
                </a:solidFill>
              </a:defRPr>
            </a:lvl1pPr>
          </a:lstStyle>
          <a:p>
            <a:r>
              <a:rPr lang="en-US" dirty="0"/>
              <a:t>Add your unit logo here</a:t>
            </a:r>
          </a:p>
        </p:txBody>
      </p:sp>
      <p:sp>
        <p:nvSpPr>
          <p:cNvPr id="4" name="Picture Placeholder 8">
            <a:extLst>
              <a:ext uri="{FF2B5EF4-FFF2-40B4-BE49-F238E27FC236}">
                <a16:creationId xmlns:a16="http://schemas.microsoft.com/office/drawing/2014/main" id="{521B6FEC-7E16-C065-CF37-CC8CFDBAFBE6}"/>
              </a:ext>
            </a:extLst>
          </p:cNvPr>
          <p:cNvSpPr>
            <a:spLocks noGrp="1"/>
          </p:cNvSpPr>
          <p:nvPr>
            <p:ph type="pic" sz="quarter" idx="13" hasCustomPrompt="1"/>
          </p:nvPr>
        </p:nvSpPr>
        <p:spPr>
          <a:xfrm>
            <a:off x="6887688" y="352803"/>
            <a:ext cx="5304312" cy="6152394"/>
          </a:xfrm>
          <a:gradFill>
            <a:gsLst>
              <a:gs pos="0">
                <a:schemeClr val="bg1">
                  <a:alpha val="0"/>
                </a:schemeClr>
              </a:gs>
              <a:gs pos="100000">
                <a:schemeClr val="bg1">
                  <a:alpha val="40000"/>
                </a:schemeClr>
              </a:gs>
            </a:gsLst>
            <a:lin ang="5400000" scaled="1"/>
          </a:gradFill>
        </p:spPr>
        <p:txBody>
          <a:bodyPr lIns="457200" tIns="457200" rIns="457200" bIns="457200" anchor="b">
            <a:normAutofit/>
          </a:bodyPr>
          <a:lstStyle>
            <a:lvl1pPr marL="0" indent="0" algn="l">
              <a:buNone/>
              <a:defRPr sz="1800">
                <a:solidFill>
                  <a:schemeClr val="tx1"/>
                </a:solidFill>
              </a:defRPr>
            </a:lvl1pPr>
          </a:lstStyle>
          <a:p>
            <a:r>
              <a:rPr lang="en-US" dirty="0"/>
              <a:t>Optional: Click the icon in the center to add a custom image. </a:t>
            </a:r>
            <a:br>
              <a:rPr lang="en-US" dirty="0"/>
            </a:br>
            <a:r>
              <a:rPr lang="en-US" dirty="0"/>
              <a:t>Be careful not to move the frame, or the placeholder image beneath may peek through.</a:t>
            </a:r>
            <a:br>
              <a:rPr lang="en-US" dirty="0"/>
            </a:br>
            <a:r>
              <a:rPr lang="en-US" dirty="0"/>
              <a:t>Delete the frame if you don’t want to customize the image.</a:t>
            </a:r>
          </a:p>
        </p:txBody>
      </p:sp>
      <p:sp>
        <p:nvSpPr>
          <p:cNvPr id="6" name="Date Placeholder 5">
            <a:extLst>
              <a:ext uri="{FF2B5EF4-FFF2-40B4-BE49-F238E27FC236}">
                <a16:creationId xmlns:a16="http://schemas.microsoft.com/office/drawing/2014/main" id="{489DB17B-C337-E847-80A3-C530C0F6C34D}"/>
              </a:ext>
            </a:extLst>
          </p:cNvPr>
          <p:cNvSpPr>
            <a:spLocks noGrp="1"/>
          </p:cNvSpPr>
          <p:nvPr>
            <p:ph type="dt" sz="half" idx="15"/>
          </p:nvPr>
        </p:nvSpPr>
        <p:spPr>
          <a:xfrm>
            <a:off x="608138" y="6505197"/>
            <a:ext cx="2734502" cy="365125"/>
          </a:xfrm>
        </p:spPr>
        <p:txBody>
          <a:bodyPr/>
          <a:lstStyle/>
          <a:p>
            <a:fld id="{8A60A3F5-120A-A64C-8514-4F9CB3D10376}" type="datetimeFigureOut">
              <a:rPr lang="en-US" smtClean="0"/>
              <a:pPr/>
              <a:t>2/13/26</a:t>
            </a:fld>
            <a:endParaRPr lang="en-US"/>
          </a:p>
        </p:txBody>
      </p:sp>
      <p:sp>
        <p:nvSpPr>
          <p:cNvPr id="8" name="Footer Placeholder 7">
            <a:extLst>
              <a:ext uri="{FF2B5EF4-FFF2-40B4-BE49-F238E27FC236}">
                <a16:creationId xmlns:a16="http://schemas.microsoft.com/office/drawing/2014/main" id="{F89350FA-8319-0602-822A-5E7C411C5E0D}"/>
              </a:ext>
            </a:extLst>
          </p:cNvPr>
          <p:cNvSpPr>
            <a:spLocks noGrp="1"/>
          </p:cNvSpPr>
          <p:nvPr>
            <p:ph type="ftr" sz="quarter" idx="16"/>
          </p:nvPr>
        </p:nvSpPr>
        <p:spPr>
          <a:xfrm>
            <a:off x="3499494" y="6505198"/>
            <a:ext cx="8081444" cy="365125"/>
          </a:xfrm>
        </p:spPr>
        <p:txBody>
          <a:bodyPr/>
          <a:lstStyle/>
          <a:p>
            <a:endParaRPr lang="en-US" dirty="0"/>
          </a:p>
        </p:txBody>
      </p:sp>
      <p:sp>
        <p:nvSpPr>
          <p:cNvPr id="9" name="Slide Number Placeholder 8">
            <a:extLst>
              <a:ext uri="{FF2B5EF4-FFF2-40B4-BE49-F238E27FC236}">
                <a16:creationId xmlns:a16="http://schemas.microsoft.com/office/drawing/2014/main" id="{0EED07B3-0013-1330-B33D-F86EA5923D2F}"/>
              </a:ext>
            </a:extLst>
          </p:cNvPr>
          <p:cNvSpPr>
            <a:spLocks noGrp="1"/>
          </p:cNvSpPr>
          <p:nvPr>
            <p:ph type="sldNum" sz="quarter" idx="17"/>
          </p:nvPr>
        </p:nvSpPr>
        <p:spPr>
          <a:xfrm>
            <a:off x="11737792" y="6505197"/>
            <a:ext cx="454208" cy="365125"/>
          </a:xfrm>
        </p:spPr>
        <p:txBody>
          <a:bodyPr/>
          <a:lstStyle/>
          <a:p>
            <a:fld id="{8179B124-EE6F-DB4E-A403-682A40579A9A}" type="slidenum">
              <a:rPr lang="en-US" smtClean="0"/>
              <a:pPr/>
              <a:t>‹#›</a:t>
            </a:fld>
            <a:endParaRPr lang="en-US"/>
          </a:p>
        </p:txBody>
      </p:sp>
      <p:pic>
        <p:nvPicPr>
          <p:cNvPr id="10" name="Picture 9">
            <a:extLst>
              <a:ext uri="{FF2B5EF4-FFF2-40B4-BE49-F238E27FC236}">
                <a16:creationId xmlns:a16="http://schemas.microsoft.com/office/drawing/2014/main" id="{007A94E0-8831-5168-E7B8-D0DC89281BC5}"/>
              </a:ext>
              <a:ext uri="{C183D7F6-B498-43B3-948B-1728B52AA6E4}">
                <adec:decorative xmlns:adec="http://schemas.microsoft.com/office/drawing/2017/decorative" val="1"/>
              </a:ext>
            </a:extLst>
          </p:cNvPr>
          <p:cNvPicPr>
            <a:picLocks/>
          </p:cNvPicPr>
          <p:nvPr userDrawn="1"/>
        </p:nvPicPr>
        <p:blipFill>
          <a:blip r:embed="rId3"/>
          <a:stretch/>
        </p:blipFill>
        <p:spPr>
          <a:xfrm flipH="1">
            <a:off x="0" y="1740098"/>
            <a:ext cx="6885432" cy="182880"/>
          </a:xfrm>
          <a:prstGeom prst="rect">
            <a:avLst/>
          </a:prstGeom>
        </p:spPr>
      </p:pic>
    </p:spTree>
    <p:extLst>
      <p:ext uri="{BB962C8B-B14F-4D97-AF65-F5344CB8AC3E}">
        <p14:creationId xmlns:p14="http://schemas.microsoft.com/office/powerpoint/2010/main" val="25403988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434E54-57D9-3FFF-E1A6-57990168F611}"/>
              </a:ext>
            </a:extLst>
          </p:cNvPr>
          <p:cNvSpPr>
            <a:spLocks noGrp="1"/>
          </p:cNvSpPr>
          <p:nvPr>
            <p:ph type="title"/>
          </p:nvPr>
        </p:nvSpPr>
        <p:spPr/>
        <p:txBody>
          <a:bodyPr anchor="b"/>
          <a:lstStyle>
            <a:lvl1pPr>
              <a:defRPr b="1"/>
            </a:lvl1pPr>
          </a:lstStyle>
          <a:p>
            <a:r>
              <a:rPr lang="en-US"/>
              <a:t>Click to edit Master title style</a:t>
            </a:r>
          </a:p>
        </p:txBody>
      </p:sp>
      <p:sp>
        <p:nvSpPr>
          <p:cNvPr id="3" name="Content Placeholder 2">
            <a:extLst>
              <a:ext uri="{FF2B5EF4-FFF2-40B4-BE49-F238E27FC236}">
                <a16:creationId xmlns:a16="http://schemas.microsoft.com/office/drawing/2014/main" id="{03D92016-833C-05C0-641C-E8F0F3B9D7D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5B66AE7-F688-AD32-650C-88C6503AA514}"/>
              </a:ext>
            </a:extLst>
          </p:cNvPr>
          <p:cNvSpPr>
            <a:spLocks noGrp="1"/>
          </p:cNvSpPr>
          <p:nvPr>
            <p:ph type="dt" sz="half" idx="10"/>
          </p:nvPr>
        </p:nvSpPr>
        <p:spPr/>
        <p:txBody>
          <a:bodyPr/>
          <a:lstStyle/>
          <a:p>
            <a:fld id="{8A60A3F5-120A-A64C-8514-4F9CB3D10376}" type="datetimeFigureOut">
              <a:rPr lang="en-US" smtClean="0"/>
              <a:pPr/>
              <a:t>2/13/26</a:t>
            </a:fld>
            <a:endParaRPr lang="en-US"/>
          </a:p>
        </p:txBody>
      </p:sp>
      <p:sp>
        <p:nvSpPr>
          <p:cNvPr id="8" name="Footer Placeholder 7">
            <a:extLst>
              <a:ext uri="{FF2B5EF4-FFF2-40B4-BE49-F238E27FC236}">
                <a16:creationId xmlns:a16="http://schemas.microsoft.com/office/drawing/2014/main" id="{EB9F2DD5-18FB-E837-07ED-877DF1F648C4}"/>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55FC5B97-B400-5E25-AAF4-AF8D310E9F86}"/>
              </a:ext>
            </a:extLst>
          </p:cNvPr>
          <p:cNvSpPr>
            <a:spLocks noGrp="1"/>
          </p:cNvSpPr>
          <p:nvPr>
            <p:ph type="sldNum" sz="quarter" idx="12"/>
          </p:nvPr>
        </p:nvSpPr>
        <p:spPr/>
        <p:txBody>
          <a:bodyPr/>
          <a:lstStyle/>
          <a:p>
            <a:fld id="{8179B124-EE6F-DB4E-A403-682A40579A9A}" type="slidenum">
              <a:rPr lang="en-US" smtClean="0"/>
              <a:pPr/>
              <a:t>‹#›</a:t>
            </a:fld>
            <a:endParaRPr lang="en-US"/>
          </a:p>
        </p:txBody>
      </p:sp>
    </p:spTree>
    <p:extLst>
      <p:ext uri="{BB962C8B-B14F-4D97-AF65-F5344CB8AC3E}">
        <p14:creationId xmlns:p14="http://schemas.microsoft.com/office/powerpoint/2010/main" val="35029369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E8DAE36-0AE6-44BF-42F8-FD484F5191ED}"/>
              </a:ext>
            </a:extLst>
          </p:cNvPr>
          <p:cNvSpPr>
            <a:spLocks noGrp="1"/>
          </p:cNvSpPr>
          <p:nvPr>
            <p:ph sz="half" idx="1"/>
          </p:nvPr>
        </p:nvSpPr>
        <p:spPr>
          <a:xfrm>
            <a:off x="608138" y="1802451"/>
            <a:ext cx="5411662" cy="4374512"/>
          </a:xfrm>
        </p:spPr>
        <p:txBody>
          <a:bodyPr>
            <a:norm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06D5932-A488-822F-DC7C-EA3AEA01F160}"/>
              </a:ext>
            </a:extLst>
          </p:cNvPr>
          <p:cNvSpPr>
            <a:spLocks noGrp="1"/>
          </p:cNvSpPr>
          <p:nvPr>
            <p:ph sz="half" idx="2"/>
          </p:nvPr>
        </p:nvSpPr>
        <p:spPr>
          <a:xfrm>
            <a:off x="6172203" y="1802449"/>
            <a:ext cx="5408736" cy="4374513"/>
          </a:xfrm>
        </p:spPr>
        <p:txBody>
          <a:bodyPr>
            <a:norm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CC93C44-049A-5B42-59FA-33969F8AB3EF}"/>
              </a:ext>
            </a:extLst>
          </p:cNvPr>
          <p:cNvSpPr>
            <a:spLocks noGrp="1"/>
          </p:cNvSpPr>
          <p:nvPr>
            <p:ph type="dt" sz="half" idx="10"/>
          </p:nvPr>
        </p:nvSpPr>
        <p:spPr/>
        <p:txBody>
          <a:bodyPr/>
          <a:lstStyle/>
          <a:p>
            <a:fld id="{8A60A3F5-120A-A64C-8514-4F9CB3D10376}" type="datetimeFigureOut">
              <a:rPr lang="en-US" smtClean="0"/>
              <a:t>2/13/26</a:t>
            </a:fld>
            <a:endParaRPr lang="en-US"/>
          </a:p>
        </p:txBody>
      </p:sp>
      <p:sp>
        <p:nvSpPr>
          <p:cNvPr id="6" name="Footer Placeholder 5">
            <a:extLst>
              <a:ext uri="{FF2B5EF4-FFF2-40B4-BE49-F238E27FC236}">
                <a16:creationId xmlns:a16="http://schemas.microsoft.com/office/drawing/2014/main" id="{ABE8DA5E-9F2D-F487-A873-9095FB55957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9F45E57-C4AF-2C02-EC3C-CCB2ECE0A003}"/>
              </a:ext>
            </a:extLst>
          </p:cNvPr>
          <p:cNvSpPr>
            <a:spLocks noGrp="1"/>
          </p:cNvSpPr>
          <p:nvPr>
            <p:ph type="sldNum" sz="quarter" idx="12"/>
          </p:nvPr>
        </p:nvSpPr>
        <p:spPr/>
        <p:txBody>
          <a:bodyPr/>
          <a:lstStyle/>
          <a:p>
            <a:fld id="{8179B124-EE6F-DB4E-A403-682A40579A9A}" type="slidenum">
              <a:rPr lang="en-US" smtClean="0"/>
              <a:t>‹#›</a:t>
            </a:fld>
            <a:endParaRPr lang="en-US"/>
          </a:p>
        </p:txBody>
      </p:sp>
      <p:sp>
        <p:nvSpPr>
          <p:cNvPr id="8" name="Title 7">
            <a:extLst>
              <a:ext uri="{FF2B5EF4-FFF2-40B4-BE49-F238E27FC236}">
                <a16:creationId xmlns:a16="http://schemas.microsoft.com/office/drawing/2014/main" id="{3A1F5F72-72EE-63C8-590B-A525912CD52D}"/>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23855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8071ED2-2ADF-1922-C033-B529ED71C321}"/>
              </a:ext>
            </a:extLst>
          </p:cNvPr>
          <p:cNvSpPr>
            <a:spLocks noGrp="1"/>
          </p:cNvSpPr>
          <p:nvPr>
            <p:ph type="body" idx="1"/>
          </p:nvPr>
        </p:nvSpPr>
        <p:spPr>
          <a:xfrm>
            <a:off x="608137" y="2001519"/>
            <a:ext cx="5345623" cy="734057"/>
          </a:xfrm>
        </p:spPr>
        <p:txBody>
          <a:bodyPr anchor="b"/>
          <a:lstStyle>
            <a:lvl1pPr marL="0" indent="0">
              <a:buNone/>
              <a:defRPr sz="24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778CA17B-BFC1-E0F0-179B-A7F447E276BB}"/>
              </a:ext>
            </a:extLst>
          </p:cNvPr>
          <p:cNvSpPr>
            <a:spLocks noGrp="1"/>
          </p:cNvSpPr>
          <p:nvPr>
            <p:ph sz="half" idx="2"/>
          </p:nvPr>
        </p:nvSpPr>
        <p:spPr>
          <a:xfrm>
            <a:off x="608137" y="2834639"/>
            <a:ext cx="5345623" cy="33550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1B958C2-046F-C838-40E5-86B102C15D30}"/>
              </a:ext>
            </a:extLst>
          </p:cNvPr>
          <p:cNvSpPr>
            <a:spLocks noGrp="1"/>
          </p:cNvSpPr>
          <p:nvPr>
            <p:ph type="body" sz="quarter" idx="3"/>
          </p:nvPr>
        </p:nvSpPr>
        <p:spPr>
          <a:xfrm>
            <a:off x="6207414" y="2001519"/>
            <a:ext cx="5373524" cy="734057"/>
          </a:xfrm>
        </p:spPr>
        <p:txBody>
          <a:bodyPr anchor="b"/>
          <a:lstStyle>
            <a:lvl1pPr marL="0" indent="0">
              <a:buNone/>
              <a:defRPr sz="24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CA84315-61EC-C4BD-1947-D38A94E7E860}"/>
              </a:ext>
            </a:extLst>
          </p:cNvPr>
          <p:cNvSpPr>
            <a:spLocks noGrp="1"/>
          </p:cNvSpPr>
          <p:nvPr>
            <p:ph sz="quarter" idx="4"/>
          </p:nvPr>
        </p:nvSpPr>
        <p:spPr>
          <a:xfrm>
            <a:off x="6207414" y="2834639"/>
            <a:ext cx="5373524" cy="33550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15266ED-5147-6F25-73F0-AC7294412B02}"/>
              </a:ext>
            </a:extLst>
          </p:cNvPr>
          <p:cNvSpPr>
            <a:spLocks noGrp="1"/>
          </p:cNvSpPr>
          <p:nvPr>
            <p:ph type="dt" sz="half" idx="10"/>
          </p:nvPr>
        </p:nvSpPr>
        <p:spPr/>
        <p:txBody>
          <a:bodyPr/>
          <a:lstStyle/>
          <a:p>
            <a:fld id="{8A60A3F5-120A-A64C-8514-4F9CB3D10376}" type="datetimeFigureOut">
              <a:rPr lang="en-US" smtClean="0"/>
              <a:t>2/13/26</a:t>
            </a:fld>
            <a:endParaRPr lang="en-US"/>
          </a:p>
        </p:txBody>
      </p:sp>
      <p:sp>
        <p:nvSpPr>
          <p:cNvPr id="8" name="Footer Placeholder 7">
            <a:extLst>
              <a:ext uri="{FF2B5EF4-FFF2-40B4-BE49-F238E27FC236}">
                <a16:creationId xmlns:a16="http://schemas.microsoft.com/office/drawing/2014/main" id="{26E4DCBE-66D9-F157-C37B-0B55EA5C7C1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1AEB7F6-D878-689A-E7DD-9B0E4E283BC4}"/>
              </a:ext>
            </a:extLst>
          </p:cNvPr>
          <p:cNvSpPr>
            <a:spLocks noGrp="1"/>
          </p:cNvSpPr>
          <p:nvPr>
            <p:ph type="sldNum" sz="quarter" idx="12"/>
          </p:nvPr>
        </p:nvSpPr>
        <p:spPr/>
        <p:txBody>
          <a:bodyPr/>
          <a:lstStyle/>
          <a:p>
            <a:fld id="{8179B124-EE6F-DB4E-A403-682A40579A9A}" type="slidenum">
              <a:rPr lang="en-US" smtClean="0"/>
              <a:t>‹#›</a:t>
            </a:fld>
            <a:endParaRPr lang="en-US"/>
          </a:p>
        </p:txBody>
      </p:sp>
      <p:sp>
        <p:nvSpPr>
          <p:cNvPr id="2" name="Title 1">
            <a:extLst>
              <a:ext uri="{FF2B5EF4-FFF2-40B4-BE49-F238E27FC236}">
                <a16:creationId xmlns:a16="http://schemas.microsoft.com/office/drawing/2014/main" id="{0A78EE8E-7980-E8BA-29BA-681AAEAF9EA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63175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87306CE-C8E9-AF2F-E95E-DAF0FF98E7F8}"/>
              </a:ext>
            </a:extLst>
          </p:cNvPr>
          <p:cNvSpPr/>
          <p:nvPr/>
        </p:nvSpPr>
        <p:spPr>
          <a:xfrm>
            <a:off x="0" y="0"/>
            <a:ext cx="12192000" cy="6858000"/>
          </a:xfrm>
          <a:prstGeom prst="rect">
            <a:avLst/>
          </a:prstGeom>
          <a:solidFill>
            <a:schemeClr val="bg2">
              <a:alpha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CD2E165-2A26-EF38-7863-7342FD8F3487}"/>
              </a:ext>
            </a:extLst>
          </p:cNvPr>
          <p:cNvSpPr>
            <a:spLocks noGrp="1"/>
          </p:cNvSpPr>
          <p:nvPr>
            <p:ph type="title" hasCustomPrompt="1"/>
          </p:nvPr>
        </p:nvSpPr>
        <p:spPr>
          <a:xfrm>
            <a:off x="608138" y="1709928"/>
            <a:ext cx="10972800" cy="2973679"/>
          </a:xfrm>
        </p:spPr>
        <p:txBody>
          <a:bodyPr anchor="b">
            <a:normAutofit/>
          </a:bodyPr>
          <a:lstStyle>
            <a:lvl1pPr>
              <a:defRPr sz="4800" spc="150" baseline="0">
                <a:solidFill>
                  <a:schemeClr val="tx1"/>
                </a:solidFill>
              </a:defRPr>
            </a:lvl1pPr>
          </a:lstStyle>
          <a:p>
            <a:r>
              <a:rPr lang="en-US" dirty="0"/>
              <a:t>CLICK TO EDIT MASTER TITLE STYLE</a:t>
            </a:r>
          </a:p>
        </p:txBody>
      </p:sp>
      <p:sp>
        <p:nvSpPr>
          <p:cNvPr id="3" name="Text Placeholder 2">
            <a:extLst>
              <a:ext uri="{FF2B5EF4-FFF2-40B4-BE49-F238E27FC236}">
                <a16:creationId xmlns:a16="http://schemas.microsoft.com/office/drawing/2014/main" id="{91C204D2-F55A-7A14-2CBE-2F2E8017C47D}"/>
              </a:ext>
            </a:extLst>
          </p:cNvPr>
          <p:cNvSpPr>
            <a:spLocks noGrp="1"/>
          </p:cNvSpPr>
          <p:nvPr>
            <p:ph type="body" idx="1" hasCustomPrompt="1"/>
          </p:nvPr>
        </p:nvSpPr>
        <p:spPr>
          <a:xfrm>
            <a:off x="608138" y="4809066"/>
            <a:ext cx="10972800" cy="1183977"/>
          </a:xfrm>
        </p:spPr>
        <p:txBody>
          <a:bodyPr>
            <a:normAutofit/>
          </a:bodyPr>
          <a:lstStyle>
            <a:lvl1pPr marL="0" indent="0">
              <a:buNone/>
              <a:defRPr sz="2000">
                <a:solidFill>
                  <a:schemeClr val="tx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r>
              <a:rPr lang="en-US" dirty="0"/>
              <a:t>Want to add your own background image to a section header? Right-click the slide (careful to avoid the text boxes) and select ‘Format Background…’ to open the Format Pane on the right. Then hit the ‘Insert’ button and add any image from your computer.</a:t>
            </a:r>
          </a:p>
        </p:txBody>
      </p:sp>
      <p:sp>
        <p:nvSpPr>
          <p:cNvPr id="4" name="Date Placeholder 3">
            <a:extLst>
              <a:ext uri="{FF2B5EF4-FFF2-40B4-BE49-F238E27FC236}">
                <a16:creationId xmlns:a16="http://schemas.microsoft.com/office/drawing/2014/main" id="{13C893C9-C56D-06F4-5FD5-4EDCF153424B}"/>
              </a:ext>
            </a:extLst>
          </p:cNvPr>
          <p:cNvSpPr>
            <a:spLocks noGrp="1"/>
          </p:cNvSpPr>
          <p:nvPr>
            <p:ph type="dt" sz="half" idx="10"/>
          </p:nvPr>
        </p:nvSpPr>
        <p:spPr/>
        <p:txBody>
          <a:bodyPr/>
          <a:lstStyle/>
          <a:p>
            <a:fld id="{8A60A3F5-120A-A64C-8514-4F9CB3D10376}" type="datetimeFigureOut">
              <a:rPr lang="en-US" smtClean="0"/>
              <a:pPr/>
              <a:t>2/13/26</a:t>
            </a:fld>
            <a:endParaRPr lang="en-US"/>
          </a:p>
        </p:txBody>
      </p:sp>
      <p:sp>
        <p:nvSpPr>
          <p:cNvPr id="5" name="Footer Placeholder 4">
            <a:extLst>
              <a:ext uri="{FF2B5EF4-FFF2-40B4-BE49-F238E27FC236}">
                <a16:creationId xmlns:a16="http://schemas.microsoft.com/office/drawing/2014/main" id="{9A58F2CD-DE04-6E3C-0C2E-0A0798ED671D}"/>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5092281A-E8F0-4481-43A2-04FDD94E616D}"/>
              </a:ext>
            </a:extLst>
          </p:cNvPr>
          <p:cNvSpPr>
            <a:spLocks noGrp="1"/>
          </p:cNvSpPr>
          <p:nvPr>
            <p:ph type="sldNum" sz="quarter" idx="12"/>
          </p:nvPr>
        </p:nvSpPr>
        <p:spPr/>
        <p:txBody>
          <a:bodyPr/>
          <a:lstStyle/>
          <a:p>
            <a:fld id="{8179B124-EE6F-DB4E-A403-682A40579A9A}" type="slidenum">
              <a:rPr lang="en-US" smtClean="0"/>
              <a:pPr/>
              <a:t>‹#›</a:t>
            </a:fld>
            <a:endParaRPr lang="en-US"/>
          </a:p>
        </p:txBody>
      </p:sp>
      <p:pic>
        <p:nvPicPr>
          <p:cNvPr id="6" name="Picture 5">
            <a:extLst>
              <a:ext uri="{FF2B5EF4-FFF2-40B4-BE49-F238E27FC236}">
                <a16:creationId xmlns:a16="http://schemas.microsoft.com/office/drawing/2014/main" id="{56FE839A-0DFA-551D-9E7B-4ACB8E38B94F}"/>
              </a:ext>
              <a:ext uri="{C183D7F6-B498-43B3-948B-1728B52AA6E4}">
                <adec:decorative xmlns:adec="http://schemas.microsoft.com/office/drawing/2017/decorative" val="1"/>
              </a:ext>
            </a:extLst>
          </p:cNvPr>
          <p:cNvPicPr>
            <a:picLocks noChangeAspect="1"/>
          </p:cNvPicPr>
          <p:nvPr userDrawn="1"/>
        </p:nvPicPr>
        <p:blipFill>
          <a:blip r:embed="rId3"/>
          <a:srcRect t="10486" b="10486"/>
          <a:stretch/>
        </p:blipFill>
        <p:spPr>
          <a:xfrm flipH="1">
            <a:off x="0" y="0"/>
            <a:ext cx="12192000" cy="125457"/>
          </a:xfrm>
          <a:prstGeom prst="rect">
            <a:avLst/>
          </a:prstGeom>
          <a:ln>
            <a:noFill/>
          </a:ln>
        </p:spPr>
      </p:pic>
    </p:spTree>
    <p:extLst>
      <p:ext uri="{BB962C8B-B14F-4D97-AF65-F5344CB8AC3E}">
        <p14:creationId xmlns:p14="http://schemas.microsoft.com/office/powerpoint/2010/main" val="40822443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secHead" preserve="1">
  <p:cSld name="1_Section Header - Go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87306CE-C8E9-AF2F-E95E-DAF0FF98E7F8}"/>
              </a:ext>
            </a:extLst>
          </p:cNvPr>
          <p:cNvSpPr/>
          <p:nvPr userDrawn="1"/>
        </p:nvSpPr>
        <p:spPr>
          <a:xfrm>
            <a:off x="0" y="0"/>
            <a:ext cx="12192000" cy="6858000"/>
          </a:xfrm>
          <a:prstGeom prst="rect">
            <a:avLst/>
          </a:prstGeom>
          <a:solidFill>
            <a:schemeClr val="accent1">
              <a:alpha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Date Placeholder 7">
            <a:extLst>
              <a:ext uri="{FF2B5EF4-FFF2-40B4-BE49-F238E27FC236}">
                <a16:creationId xmlns:a16="http://schemas.microsoft.com/office/drawing/2014/main" id="{36FF950F-6C95-30D2-8F6D-179E24462AD0}"/>
              </a:ext>
            </a:extLst>
          </p:cNvPr>
          <p:cNvSpPr>
            <a:spLocks noGrp="1"/>
          </p:cNvSpPr>
          <p:nvPr>
            <p:ph type="dt" sz="half" idx="10"/>
          </p:nvPr>
        </p:nvSpPr>
        <p:spPr/>
        <p:txBody>
          <a:bodyPr/>
          <a:lstStyle>
            <a:lvl1pPr>
              <a:defRPr>
                <a:solidFill>
                  <a:schemeClr val="bg1"/>
                </a:solidFill>
              </a:defRPr>
            </a:lvl1pPr>
          </a:lstStyle>
          <a:p>
            <a:fld id="{8A60A3F5-120A-A64C-8514-4F9CB3D10376}" type="datetimeFigureOut">
              <a:rPr lang="en-US" smtClean="0"/>
              <a:pPr/>
              <a:t>2/13/26</a:t>
            </a:fld>
            <a:endParaRPr lang="en-US" dirty="0"/>
          </a:p>
        </p:txBody>
      </p:sp>
      <p:sp>
        <p:nvSpPr>
          <p:cNvPr id="13" name="Footer Placeholder 12">
            <a:extLst>
              <a:ext uri="{FF2B5EF4-FFF2-40B4-BE49-F238E27FC236}">
                <a16:creationId xmlns:a16="http://schemas.microsoft.com/office/drawing/2014/main" id="{3121A777-E89A-E419-CBF5-6E0DBCE0B625}"/>
              </a:ext>
            </a:extLst>
          </p:cNvPr>
          <p:cNvSpPr>
            <a:spLocks noGrp="1"/>
          </p:cNvSpPr>
          <p:nvPr>
            <p:ph type="ftr" sz="quarter" idx="11"/>
          </p:nvPr>
        </p:nvSpPr>
        <p:spPr/>
        <p:txBody>
          <a:bodyPr/>
          <a:lstStyle>
            <a:lvl1pPr>
              <a:defRPr>
                <a:solidFill>
                  <a:schemeClr val="bg1"/>
                </a:solidFill>
              </a:defRPr>
            </a:lvl1pPr>
          </a:lstStyle>
          <a:p>
            <a:endParaRPr lang="en-US" dirty="0"/>
          </a:p>
        </p:txBody>
      </p:sp>
      <p:sp>
        <p:nvSpPr>
          <p:cNvPr id="14" name="Slide Number Placeholder 13">
            <a:extLst>
              <a:ext uri="{FF2B5EF4-FFF2-40B4-BE49-F238E27FC236}">
                <a16:creationId xmlns:a16="http://schemas.microsoft.com/office/drawing/2014/main" id="{576A54CB-2F90-9925-245C-16AE05AE833F}"/>
              </a:ext>
            </a:extLst>
          </p:cNvPr>
          <p:cNvSpPr>
            <a:spLocks noGrp="1"/>
          </p:cNvSpPr>
          <p:nvPr>
            <p:ph type="sldNum" sz="quarter" idx="12"/>
          </p:nvPr>
        </p:nvSpPr>
        <p:spPr/>
        <p:txBody>
          <a:bodyPr/>
          <a:lstStyle>
            <a:lvl1pPr>
              <a:defRPr>
                <a:solidFill>
                  <a:schemeClr val="bg1"/>
                </a:solidFill>
              </a:defRPr>
            </a:lvl1pPr>
          </a:lstStyle>
          <a:p>
            <a:fld id="{8179B124-EE6F-DB4E-A403-682A40579A9A}" type="slidenum">
              <a:rPr lang="en-US" smtClean="0"/>
              <a:pPr/>
              <a:t>‹#›</a:t>
            </a:fld>
            <a:endParaRPr lang="en-US" dirty="0"/>
          </a:p>
        </p:txBody>
      </p:sp>
      <p:sp>
        <p:nvSpPr>
          <p:cNvPr id="2" name="Title 1">
            <a:extLst>
              <a:ext uri="{FF2B5EF4-FFF2-40B4-BE49-F238E27FC236}">
                <a16:creationId xmlns:a16="http://schemas.microsoft.com/office/drawing/2014/main" id="{8CD2E165-2A26-EF38-7863-7342FD8F3487}"/>
              </a:ext>
            </a:extLst>
          </p:cNvPr>
          <p:cNvSpPr>
            <a:spLocks noGrp="1"/>
          </p:cNvSpPr>
          <p:nvPr>
            <p:ph type="title" hasCustomPrompt="1"/>
          </p:nvPr>
        </p:nvSpPr>
        <p:spPr>
          <a:xfrm>
            <a:off x="608138" y="1709929"/>
            <a:ext cx="6858000" cy="2669032"/>
          </a:xfrm>
        </p:spPr>
        <p:txBody>
          <a:bodyPr anchor="b">
            <a:normAutofit/>
          </a:bodyPr>
          <a:lstStyle>
            <a:lvl1pPr>
              <a:defRPr sz="4800" spc="150" baseline="0">
                <a:solidFill>
                  <a:schemeClr val="bg1"/>
                </a:solidFill>
              </a:defRPr>
            </a:lvl1pPr>
          </a:lstStyle>
          <a:p>
            <a:r>
              <a:rPr lang="en-US" dirty="0"/>
              <a:t>CLICK TO EDIT MASTER TITLE STYLE</a:t>
            </a:r>
          </a:p>
        </p:txBody>
      </p:sp>
      <p:sp>
        <p:nvSpPr>
          <p:cNvPr id="3" name="Text Placeholder 2">
            <a:extLst>
              <a:ext uri="{FF2B5EF4-FFF2-40B4-BE49-F238E27FC236}">
                <a16:creationId xmlns:a16="http://schemas.microsoft.com/office/drawing/2014/main" id="{91C204D2-F55A-7A14-2CBE-2F2E8017C47D}"/>
              </a:ext>
            </a:extLst>
          </p:cNvPr>
          <p:cNvSpPr>
            <a:spLocks noGrp="1"/>
          </p:cNvSpPr>
          <p:nvPr>
            <p:ph type="body" idx="1" hasCustomPrompt="1"/>
          </p:nvPr>
        </p:nvSpPr>
        <p:spPr>
          <a:xfrm>
            <a:off x="608138" y="4424130"/>
            <a:ext cx="6858000" cy="1568914"/>
          </a:xfrm>
        </p:spPr>
        <p:txBody>
          <a:bodyPr>
            <a:normAutofit/>
          </a:bodyPr>
          <a:lstStyle>
            <a:lvl1pPr marL="0" indent="0">
              <a:buNone/>
              <a:defRPr sz="2000">
                <a:solidFill>
                  <a:schemeClr val="bg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r>
              <a:rPr lang="en-US" dirty="0"/>
              <a:t>Want to add your own background image to a section header? Right-click the slide (careful to avoid the text boxes) and select ‘Format Background…’ to open the Format Pane on the right. Then hit the ‘Insert’ button and add any image from your computer.</a:t>
            </a:r>
          </a:p>
        </p:txBody>
      </p:sp>
      <p:pic>
        <p:nvPicPr>
          <p:cNvPr id="4" name="Picture 3">
            <a:extLst>
              <a:ext uri="{FF2B5EF4-FFF2-40B4-BE49-F238E27FC236}">
                <a16:creationId xmlns:a16="http://schemas.microsoft.com/office/drawing/2014/main" id="{6085E08C-9BBE-6AE0-660C-5D14381A2E09}"/>
              </a:ext>
              <a:ext uri="{C183D7F6-B498-43B3-948B-1728B52AA6E4}">
                <adec:decorative xmlns:adec="http://schemas.microsoft.com/office/drawing/2017/decorative" val="1"/>
              </a:ext>
            </a:extLst>
          </p:cNvPr>
          <p:cNvPicPr>
            <a:picLocks noChangeAspect="1"/>
          </p:cNvPicPr>
          <p:nvPr userDrawn="1"/>
        </p:nvPicPr>
        <p:blipFill>
          <a:blip r:embed="rId3"/>
          <a:srcRect t="10486" b="10486"/>
          <a:stretch/>
        </p:blipFill>
        <p:spPr>
          <a:xfrm flipH="1">
            <a:off x="0" y="0"/>
            <a:ext cx="12192000" cy="125457"/>
          </a:xfrm>
          <a:prstGeom prst="rect">
            <a:avLst/>
          </a:prstGeom>
          <a:ln>
            <a:noFill/>
          </a:ln>
        </p:spPr>
      </p:pic>
    </p:spTree>
    <p:extLst>
      <p:ext uri="{BB962C8B-B14F-4D97-AF65-F5344CB8AC3E}">
        <p14:creationId xmlns:p14="http://schemas.microsoft.com/office/powerpoint/2010/main" val="38342244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secHead" preserve="1">
  <p:cSld name="Section Header - Go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87306CE-C8E9-AF2F-E95E-DAF0FF98E7F8}"/>
              </a:ext>
            </a:extLst>
          </p:cNvPr>
          <p:cNvSpPr/>
          <p:nvPr/>
        </p:nvSpPr>
        <p:spPr>
          <a:xfrm>
            <a:off x="0" y="0"/>
            <a:ext cx="12192000" cy="6858000"/>
          </a:xfrm>
          <a:prstGeom prst="rect">
            <a:avLst/>
          </a:prstGeom>
          <a:solidFill>
            <a:schemeClr val="accent4">
              <a:alpha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CD2E165-2A26-EF38-7863-7342FD8F3487}"/>
              </a:ext>
            </a:extLst>
          </p:cNvPr>
          <p:cNvSpPr>
            <a:spLocks noGrp="1"/>
          </p:cNvSpPr>
          <p:nvPr>
            <p:ph type="title" hasCustomPrompt="1"/>
          </p:nvPr>
        </p:nvSpPr>
        <p:spPr>
          <a:xfrm>
            <a:off x="4718756" y="1709929"/>
            <a:ext cx="6862182" cy="2669032"/>
          </a:xfrm>
        </p:spPr>
        <p:txBody>
          <a:bodyPr anchor="b">
            <a:normAutofit/>
          </a:bodyPr>
          <a:lstStyle>
            <a:lvl1pPr>
              <a:defRPr sz="4800" spc="150" baseline="0">
                <a:solidFill>
                  <a:schemeClr val="bg1"/>
                </a:solidFill>
              </a:defRPr>
            </a:lvl1pPr>
          </a:lstStyle>
          <a:p>
            <a:r>
              <a:rPr lang="en-US" dirty="0"/>
              <a:t>CLICK TO EDIT MASTER TITLE STYLE</a:t>
            </a:r>
          </a:p>
        </p:txBody>
      </p:sp>
      <p:sp>
        <p:nvSpPr>
          <p:cNvPr id="3" name="Text Placeholder 2">
            <a:extLst>
              <a:ext uri="{FF2B5EF4-FFF2-40B4-BE49-F238E27FC236}">
                <a16:creationId xmlns:a16="http://schemas.microsoft.com/office/drawing/2014/main" id="{91C204D2-F55A-7A14-2CBE-2F2E8017C47D}"/>
              </a:ext>
            </a:extLst>
          </p:cNvPr>
          <p:cNvSpPr>
            <a:spLocks noGrp="1"/>
          </p:cNvSpPr>
          <p:nvPr>
            <p:ph type="body" idx="1" hasCustomPrompt="1"/>
          </p:nvPr>
        </p:nvSpPr>
        <p:spPr>
          <a:xfrm>
            <a:off x="4718756" y="4424130"/>
            <a:ext cx="6862182" cy="1568914"/>
          </a:xfrm>
        </p:spPr>
        <p:txBody>
          <a:bodyPr>
            <a:normAutofit/>
          </a:bodyPr>
          <a:lstStyle>
            <a:lvl1pPr marL="0" indent="0">
              <a:buNone/>
              <a:defRPr sz="2000">
                <a:solidFill>
                  <a:schemeClr val="bg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dirty="0"/>
              <a:t>Want to add your own background image to a section header? Right-click the slide and select ‘Format Background…’ to open the Format Pane on the right. Then hit the ‘Insert’ button and add your image. Change your mind? Hit ‘Reset Background’ at the bottom of the Format Pane.</a:t>
            </a:r>
          </a:p>
        </p:txBody>
      </p:sp>
      <p:sp>
        <p:nvSpPr>
          <p:cNvPr id="4" name="Date Placeholder 3">
            <a:extLst>
              <a:ext uri="{FF2B5EF4-FFF2-40B4-BE49-F238E27FC236}">
                <a16:creationId xmlns:a16="http://schemas.microsoft.com/office/drawing/2014/main" id="{5FB1BA33-3EC6-BBE2-AFAD-39E680865492}"/>
              </a:ext>
            </a:extLst>
          </p:cNvPr>
          <p:cNvSpPr>
            <a:spLocks noGrp="1"/>
          </p:cNvSpPr>
          <p:nvPr>
            <p:ph type="dt" sz="half" idx="10"/>
          </p:nvPr>
        </p:nvSpPr>
        <p:spPr/>
        <p:txBody>
          <a:bodyPr/>
          <a:lstStyle/>
          <a:p>
            <a:fld id="{8A60A3F5-120A-A64C-8514-4F9CB3D10376}" type="datetimeFigureOut">
              <a:rPr lang="en-US" smtClean="0"/>
              <a:pPr/>
              <a:t>2/13/26</a:t>
            </a:fld>
            <a:endParaRPr lang="en-US" dirty="0"/>
          </a:p>
        </p:txBody>
      </p:sp>
      <p:sp>
        <p:nvSpPr>
          <p:cNvPr id="6" name="Footer Placeholder 5">
            <a:extLst>
              <a:ext uri="{FF2B5EF4-FFF2-40B4-BE49-F238E27FC236}">
                <a16:creationId xmlns:a16="http://schemas.microsoft.com/office/drawing/2014/main" id="{80C0B9A2-2EAB-1EAB-8D3C-BAC4C7C18A15}"/>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04051D1E-4615-E791-DBCE-0D774B768EC1}"/>
              </a:ext>
            </a:extLst>
          </p:cNvPr>
          <p:cNvSpPr>
            <a:spLocks noGrp="1"/>
          </p:cNvSpPr>
          <p:nvPr>
            <p:ph type="sldNum" sz="quarter" idx="12"/>
          </p:nvPr>
        </p:nvSpPr>
        <p:spPr/>
        <p:txBody>
          <a:bodyPr/>
          <a:lstStyle/>
          <a:p>
            <a:fld id="{8179B124-EE6F-DB4E-A403-682A40579A9A}" type="slidenum">
              <a:rPr lang="en-US" smtClean="0"/>
              <a:pPr/>
              <a:t>‹#›</a:t>
            </a:fld>
            <a:endParaRPr lang="en-US"/>
          </a:p>
        </p:txBody>
      </p:sp>
      <p:pic>
        <p:nvPicPr>
          <p:cNvPr id="8" name="Picture 7">
            <a:extLst>
              <a:ext uri="{FF2B5EF4-FFF2-40B4-BE49-F238E27FC236}">
                <a16:creationId xmlns:a16="http://schemas.microsoft.com/office/drawing/2014/main" id="{C82B5C2E-7634-F8C2-9E39-C42A2589C57A}"/>
              </a:ext>
              <a:ext uri="{C183D7F6-B498-43B3-948B-1728B52AA6E4}">
                <adec:decorative xmlns:adec="http://schemas.microsoft.com/office/drawing/2017/decorative" val="1"/>
              </a:ext>
            </a:extLst>
          </p:cNvPr>
          <p:cNvPicPr>
            <a:picLocks noChangeAspect="1"/>
          </p:cNvPicPr>
          <p:nvPr userDrawn="1"/>
        </p:nvPicPr>
        <p:blipFill>
          <a:blip r:embed="rId3"/>
          <a:srcRect t="10486" b="10486"/>
          <a:stretch/>
        </p:blipFill>
        <p:spPr>
          <a:xfrm flipH="1">
            <a:off x="0" y="0"/>
            <a:ext cx="12192000" cy="125457"/>
          </a:xfrm>
          <a:prstGeom prst="rect">
            <a:avLst/>
          </a:prstGeom>
          <a:ln>
            <a:noFill/>
          </a:ln>
        </p:spPr>
      </p:pic>
    </p:spTree>
    <p:extLst>
      <p:ext uri="{BB962C8B-B14F-4D97-AF65-F5344CB8AC3E}">
        <p14:creationId xmlns:p14="http://schemas.microsoft.com/office/powerpoint/2010/main" val="24322166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5BE736B-1DC4-6844-CC39-7953F6F5B62A}"/>
              </a:ext>
            </a:extLst>
          </p:cNvPr>
          <p:cNvSpPr>
            <a:spLocks noGrp="1"/>
          </p:cNvSpPr>
          <p:nvPr>
            <p:ph type="title"/>
          </p:nvPr>
        </p:nvSpPr>
        <p:spPr>
          <a:xfrm>
            <a:off x="608138" y="365125"/>
            <a:ext cx="10972800" cy="1325563"/>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B408300-7DA2-3C94-2D53-431241D0FBD9}"/>
              </a:ext>
            </a:extLst>
          </p:cNvPr>
          <p:cNvSpPr>
            <a:spLocks noGrp="1"/>
          </p:cNvSpPr>
          <p:nvPr>
            <p:ph type="body" idx="1"/>
          </p:nvPr>
        </p:nvSpPr>
        <p:spPr>
          <a:xfrm>
            <a:off x="608138" y="1825625"/>
            <a:ext cx="10972800" cy="422973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2C92772C-906D-1430-9923-C061127ADF39}"/>
              </a:ext>
            </a:extLst>
          </p:cNvPr>
          <p:cNvSpPr>
            <a:spLocks noGrp="1"/>
          </p:cNvSpPr>
          <p:nvPr>
            <p:ph type="dt" sz="half" idx="2"/>
          </p:nvPr>
        </p:nvSpPr>
        <p:spPr>
          <a:xfrm>
            <a:off x="608138" y="6288723"/>
            <a:ext cx="2734502" cy="365125"/>
          </a:xfrm>
          <a:prstGeom prst="rect">
            <a:avLst/>
          </a:prstGeom>
        </p:spPr>
        <p:txBody>
          <a:bodyPr vert="horz" lIns="91440" tIns="45720" rIns="91440" bIns="45720" rtlCol="0" anchor="ctr"/>
          <a:lstStyle>
            <a:lvl1pPr algn="l">
              <a:defRPr sz="1200">
                <a:solidFill>
                  <a:schemeClr val="tx1">
                    <a:lumMod val="75000"/>
                  </a:schemeClr>
                </a:solidFill>
              </a:defRPr>
            </a:lvl1pPr>
          </a:lstStyle>
          <a:p>
            <a:fld id="{8A60A3F5-120A-A64C-8514-4F9CB3D10376}" type="datetimeFigureOut">
              <a:rPr lang="en-US" smtClean="0"/>
              <a:pPr/>
              <a:t>2/13/26</a:t>
            </a:fld>
            <a:endParaRPr lang="en-US" dirty="0"/>
          </a:p>
        </p:txBody>
      </p:sp>
      <p:sp>
        <p:nvSpPr>
          <p:cNvPr id="5" name="Footer Placeholder 4">
            <a:extLst>
              <a:ext uri="{FF2B5EF4-FFF2-40B4-BE49-F238E27FC236}">
                <a16:creationId xmlns:a16="http://schemas.microsoft.com/office/drawing/2014/main" id="{493D683C-3CBA-82D6-F7F6-7AC29C2CED46}"/>
              </a:ext>
            </a:extLst>
          </p:cNvPr>
          <p:cNvSpPr>
            <a:spLocks noGrp="1"/>
          </p:cNvSpPr>
          <p:nvPr>
            <p:ph type="ftr" sz="quarter" idx="3"/>
          </p:nvPr>
        </p:nvSpPr>
        <p:spPr>
          <a:xfrm>
            <a:off x="3499494" y="6288724"/>
            <a:ext cx="8081444" cy="365125"/>
          </a:xfrm>
          <a:prstGeom prst="rect">
            <a:avLst/>
          </a:prstGeom>
        </p:spPr>
        <p:txBody>
          <a:bodyPr vert="horz" lIns="91440" tIns="45720" rIns="91440" bIns="45720" rtlCol="0" anchor="ctr"/>
          <a:lstStyle>
            <a:lvl1pPr algn="r">
              <a:defRPr sz="1200" b="0">
                <a:solidFill>
                  <a:schemeClr val="tx1">
                    <a:lumMod val="75000"/>
                  </a:schemeClr>
                </a:solidFill>
              </a:defRPr>
            </a:lvl1pPr>
          </a:lstStyle>
          <a:p>
            <a:endParaRPr lang="en-US" dirty="0"/>
          </a:p>
        </p:txBody>
      </p:sp>
      <p:sp>
        <p:nvSpPr>
          <p:cNvPr id="6" name="Slide Number Placeholder 5">
            <a:extLst>
              <a:ext uri="{FF2B5EF4-FFF2-40B4-BE49-F238E27FC236}">
                <a16:creationId xmlns:a16="http://schemas.microsoft.com/office/drawing/2014/main" id="{9627A4A6-1594-51B3-2B27-71503A3EA162}"/>
              </a:ext>
            </a:extLst>
          </p:cNvPr>
          <p:cNvSpPr>
            <a:spLocks noGrp="1"/>
          </p:cNvSpPr>
          <p:nvPr>
            <p:ph type="sldNum" sz="quarter" idx="4"/>
          </p:nvPr>
        </p:nvSpPr>
        <p:spPr>
          <a:xfrm>
            <a:off x="11737792" y="6288723"/>
            <a:ext cx="454208" cy="365125"/>
          </a:xfrm>
          <a:prstGeom prst="rect">
            <a:avLst/>
          </a:prstGeom>
          <a:noFill/>
        </p:spPr>
        <p:txBody>
          <a:bodyPr vert="horz" lIns="91440" tIns="45720" rIns="91440" bIns="45720" rtlCol="0" anchor="ctr"/>
          <a:lstStyle>
            <a:lvl1pPr algn="l">
              <a:defRPr sz="1200" b="0">
                <a:solidFill>
                  <a:schemeClr val="tx1">
                    <a:lumMod val="75000"/>
                  </a:schemeClr>
                </a:solidFill>
              </a:defRPr>
            </a:lvl1pPr>
          </a:lstStyle>
          <a:p>
            <a:fld id="{8179B124-EE6F-DB4E-A403-682A40579A9A}" type="slidenum">
              <a:rPr lang="en-US" smtClean="0"/>
              <a:pPr/>
              <a:t>‹#›</a:t>
            </a:fld>
            <a:endParaRPr lang="en-US"/>
          </a:p>
        </p:txBody>
      </p:sp>
      <p:pic>
        <p:nvPicPr>
          <p:cNvPr id="7" name="Picture 6">
            <a:extLst>
              <a:ext uri="{FF2B5EF4-FFF2-40B4-BE49-F238E27FC236}">
                <a16:creationId xmlns:a16="http://schemas.microsoft.com/office/drawing/2014/main" id="{696235D1-2BC9-75F7-C101-3EB37E70A8AE}"/>
              </a:ext>
              <a:ext uri="{C183D7F6-B498-43B3-948B-1728B52AA6E4}">
                <adec:decorative xmlns:adec="http://schemas.microsoft.com/office/drawing/2017/decorative" val="1"/>
              </a:ext>
            </a:extLst>
          </p:cNvPr>
          <p:cNvPicPr>
            <a:picLocks noChangeAspect="1"/>
          </p:cNvPicPr>
          <p:nvPr/>
        </p:nvPicPr>
        <p:blipFill rotWithShape="1">
          <a:blip r:embed="rId28">
            <a:extLst>
              <a:ext uri="{28A0092B-C50C-407E-A947-70E740481C1C}">
                <a14:useLocalDpi xmlns:a14="http://schemas.microsoft.com/office/drawing/2010/main" val="0"/>
              </a:ext>
            </a:extLst>
          </a:blip>
          <a:srcRect l="13937" t="20913" r="8465"/>
          <a:stretch/>
        </p:blipFill>
        <p:spPr>
          <a:xfrm>
            <a:off x="0" y="0"/>
            <a:ext cx="12192000" cy="125457"/>
          </a:xfrm>
          <a:prstGeom prst="rect">
            <a:avLst/>
          </a:prstGeom>
          <a:ln>
            <a:noFill/>
          </a:ln>
        </p:spPr>
      </p:pic>
      <p:pic>
        <p:nvPicPr>
          <p:cNvPr id="8" name="Picture 7">
            <a:extLst>
              <a:ext uri="{FF2B5EF4-FFF2-40B4-BE49-F238E27FC236}">
                <a16:creationId xmlns:a16="http://schemas.microsoft.com/office/drawing/2014/main" id="{306F9A3E-E378-7717-0B3B-9B77201B4D5F}"/>
              </a:ext>
              <a:ext uri="{C183D7F6-B498-43B3-948B-1728B52AA6E4}">
                <adec:decorative xmlns:adec="http://schemas.microsoft.com/office/drawing/2017/decorative" val="1"/>
              </a:ext>
            </a:extLst>
          </p:cNvPr>
          <p:cNvPicPr>
            <a:picLocks noChangeAspect="1"/>
          </p:cNvPicPr>
          <p:nvPr userDrawn="1"/>
        </p:nvPicPr>
        <p:blipFill>
          <a:blip r:embed="rId29"/>
          <a:srcRect t="10486" b="10486"/>
          <a:stretch/>
        </p:blipFill>
        <p:spPr>
          <a:xfrm>
            <a:off x="0" y="0"/>
            <a:ext cx="12192000" cy="125457"/>
          </a:xfrm>
          <a:prstGeom prst="rect">
            <a:avLst/>
          </a:prstGeom>
          <a:ln>
            <a:noFill/>
          </a:ln>
        </p:spPr>
      </p:pic>
    </p:spTree>
    <p:extLst>
      <p:ext uri="{BB962C8B-B14F-4D97-AF65-F5344CB8AC3E}">
        <p14:creationId xmlns:p14="http://schemas.microsoft.com/office/powerpoint/2010/main" val="3807555873"/>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 id="2147483691" r:id="rId14"/>
    <p:sldLayoutId id="2147483692" r:id="rId15"/>
    <p:sldLayoutId id="2147483693" r:id="rId16"/>
    <p:sldLayoutId id="2147483694" r:id="rId17"/>
    <p:sldLayoutId id="2147483695" r:id="rId18"/>
    <p:sldLayoutId id="2147483696" r:id="rId19"/>
    <p:sldLayoutId id="2147483697" r:id="rId20"/>
    <p:sldLayoutId id="2147483698" r:id="rId21"/>
    <p:sldLayoutId id="2147483699" r:id="rId22"/>
    <p:sldLayoutId id="2147483700" r:id="rId23"/>
    <p:sldLayoutId id="2147483701" r:id="rId24"/>
    <p:sldLayoutId id="2147483702" r:id="rId25"/>
    <p:sldLayoutId id="2147483703" r:id="rId26"/>
  </p:sldLayoutIdLst>
  <p:txStyles>
    <p:titleStyle>
      <a:lvl1pPr algn="l" defTabSz="914400" rtl="0" eaLnBrk="1" latinLnBrk="0" hangingPunct="1">
        <a:lnSpc>
          <a:spcPct val="90000"/>
        </a:lnSpc>
        <a:spcBef>
          <a:spcPct val="0"/>
        </a:spcBef>
        <a:buNone/>
        <a:defRPr sz="4400" b="1" kern="1200">
          <a:solidFill>
            <a:schemeClr val="tx2"/>
          </a:solidFill>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ugeek.github.io/blog/post/2019-04-17-crear-archivos-gitkeep-de-forma-recursiva-mediante-un-script.html" TargetMode="External"/><Relationship Id="rId2" Type="http://schemas.openxmlformats.org/officeDocument/2006/relationships/image" Target="../media/image23.png"/><Relationship Id="rId1" Type="http://schemas.openxmlformats.org/officeDocument/2006/relationships/slideLayout" Target="../slideLayouts/slideLayout1.xml"/><Relationship Id="rId5" Type="http://schemas.openxmlformats.org/officeDocument/2006/relationships/image" Target="../media/image25.png"/><Relationship Id="rId4" Type="http://schemas.openxmlformats.org/officeDocument/2006/relationships/image" Target="../media/image24.png"/></Relationships>
</file>

<file path=ppt/slides/_rels/slide1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hyperlink" Target="https://github.com/USER/REPO.git" TargetMode="Externa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hyperlink" Target="https://github.com/USER/REPO.git" TargetMode="Externa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hyperlink" Target="https://ugeek.github.io/blog/post/2019-04-17-crear-archivos-gitkeep-de-forma-recursiva-mediante-un-script.html" TargetMode="External"/><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hyperlink" Target="https://docs.github.com/en/get-started" TargetMode="External"/><Relationship Id="rId2" Type="http://schemas.openxmlformats.org/officeDocument/2006/relationships/hyperlink" Target="https://git-scm.com/cheat-sheet" TargetMode="External"/><Relationship Id="rId1" Type="http://schemas.openxmlformats.org/officeDocument/2006/relationships/slideLayout" Target="../slideLayouts/slideLayout4.xml"/><Relationship Id="rId4" Type="http://schemas.openxmlformats.org/officeDocument/2006/relationships/hyperlink" Target="https://youtu.be/mAFoROnOfHs"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2.xml.rels><?xml version="1.0" encoding="UTF-8" standalone="yes"?>
<Relationships xmlns="http://schemas.openxmlformats.org/package/2006/relationships"><Relationship Id="rId3" Type="http://schemas.openxmlformats.org/officeDocument/2006/relationships/hyperlink" Target="https://pixabay.com/fr/point-d-interrogation-poire-pensez-2010009/" TargetMode="External"/><Relationship Id="rId2" Type="http://schemas.openxmlformats.org/officeDocument/2006/relationships/image" Target="../media/image29.jpg"/><Relationship Id="rId1" Type="http://schemas.openxmlformats.org/officeDocument/2006/relationships/slideLayout" Target="../slideLayouts/slideLayout24.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xml"/><Relationship Id="rId1" Type="http://schemas.openxmlformats.org/officeDocument/2006/relationships/slideLayout" Target="../slideLayouts/slideLayout24.xml"/><Relationship Id="rId5" Type="http://schemas.openxmlformats.org/officeDocument/2006/relationships/hyperlink" Target="https://samarranjit.com.np/" TargetMode="External"/><Relationship Id="rId4" Type="http://schemas.openxmlformats.org/officeDocument/2006/relationships/hyperlink" Target="mailto:samarranjit@txstate.edu"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27.png"/></Relationships>
</file>

<file path=ppt/slides/_rels/slide6.xml.rels><?xml version="1.0" encoding="UTF-8" standalone="yes"?>
<Relationships xmlns="http://schemas.openxmlformats.org/package/2006/relationships"><Relationship Id="rId3" Type="http://schemas.openxmlformats.org/officeDocument/2006/relationships/hyperlink" Target="https://git-scm.com/install" TargetMode="External"/><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hyperlink" Target="https://github.com/" TargetMode="External"/><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82DB87-0921-47FD-6081-A4CCFA650120}"/>
              </a:ext>
            </a:extLst>
          </p:cNvPr>
          <p:cNvSpPr>
            <a:spLocks noGrp="1"/>
          </p:cNvSpPr>
          <p:nvPr>
            <p:ph type="ctrTitle"/>
          </p:nvPr>
        </p:nvSpPr>
        <p:spPr>
          <a:xfrm>
            <a:off x="288099" y="2380805"/>
            <a:ext cx="6255205" cy="1231275"/>
          </a:xfrm>
        </p:spPr>
        <p:txBody>
          <a:bodyPr/>
          <a:lstStyle/>
          <a:p>
            <a:r>
              <a:rPr lang="en-US" dirty="0"/>
              <a:t>Git &amp; GitHub 101</a:t>
            </a:r>
          </a:p>
        </p:txBody>
      </p:sp>
      <p:sp>
        <p:nvSpPr>
          <p:cNvPr id="5" name="Subtitle 4">
            <a:extLst>
              <a:ext uri="{FF2B5EF4-FFF2-40B4-BE49-F238E27FC236}">
                <a16:creationId xmlns:a16="http://schemas.microsoft.com/office/drawing/2014/main" id="{8D116086-00E3-303E-55D3-41F5085668BF}"/>
              </a:ext>
            </a:extLst>
          </p:cNvPr>
          <p:cNvSpPr>
            <a:spLocks noGrp="1"/>
          </p:cNvSpPr>
          <p:nvPr>
            <p:ph type="subTitle" idx="1"/>
          </p:nvPr>
        </p:nvSpPr>
        <p:spPr>
          <a:xfrm>
            <a:off x="288099" y="3836324"/>
            <a:ext cx="6255205" cy="2243841"/>
          </a:xfrm>
        </p:spPr>
        <p:txBody>
          <a:bodyPr>
            <a:normAutofit/>
          </a:bodyPr>
          <a:lstStyle/>
          <a:p>
            <a:r>
              <a:rPr lang="en-US" dirty="0"/>
              <a:t>The basics of Setting up Version Control</a:t>
            </a:r>
          </a:p>
          <a:p>
            <a:r>
              <a:rPr lang="en-US" dirty="0"/>
              <a:t>Session Objectives:</a:t>
            </a:r>
          </a:p>
          <a:p>
            <a:r>
              <a:rPr lang="en-US" dirty="0"/>
              <a:t>- To enable the participants to integrate Git and GitHub as a version control system as well as code sharing platform for their day-to-day research works at </a:t>
            </a:r>
            <a:r>
              <a:rPr lang="en-US" dirty="0" err="1"/>
              <a:t>ChoLab</a:t>
            </a:r>
            <a:endParaRPr lang="en-US" dirty="0"/>
          </a:p>
        </p:txBody>
      </p:sp>
      <p:pic>
        <p:nvPicPr>
          <p:cNvPr id="6" name="Picture Placeholder 5" descr="A logo of a company&#10;&#10;AI-generated content may be incorrect.">
            <a:extLst>
              <a:ext uri="{FF2B5EF4-FFF2-40B4-BE49-F238E27FC236}">
                <a16:creationId xmlns:a16="http://schemas.microsoft.com/office/drawing/2014/main" id="{88D0EF17-8697-8C07-27E4-CA6BC027C32B}"/>
              </a:ext>
            </a:extLst>
          </p:cNvPr>
          <p:cNvPicPr>
            <a:picLocks noGrp="1" noChangeAspect="1"/>
          </p:cNvPicPr>
          <p:nvPr>
            <p:ph type="pic" sz="quarter" idx="13"/>
          </p:nvPr>
        </p:nvPicPr>
        <p:blipFill>
          <a:blip r:embed="rId2">
            <a:extLst>
              <a:ext uri="{837473B0-CC2E-450A-ABE3-18F120FF3D39}">
                <a1611:picAttrSrcUrl xmlns:a1611="http://schemas.microsoft.com/office/drawing/2016/11/main" r:id="rId3"/>
              </a:ext>
            </a:extLst>
          </a:blip>
          <a:srcRect l="6901" r="6901"/>
          <a:stretch>
            <a:fillRect/>
          </a:stretch>
        </p:blipFill>
        <p:spPr/>
      </p:pic>
      <p:sp>
        <p:nvSpPr>
          <p:cNvPr id="9" name="AutoShape 6" descr="GitHub - Wikipedia">
            <a:extLst>
              <a:ext uri="{FF2B5EF4-FFF2-40B4-BE49-F238E27FC236}">
                <a16:creationId xmlns:a16="http://schemas.microsoft.com/office/drawing/2014/main" id="{80C822D9-B7FB-7B08-E0B4-02D426487D07}"/>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1" name="Picture 10">
            <a:extLst>
              <a:ext uri="{FF2B5EF4-FFF2-40B4-BE49-F238E27FC236}">
                <a16:creationId xmlns:a16="http://schemas.microsoft.com/office/drawing/2014/main" id="{FB68FD5E-3A74-830D-AF11-6CB048D86A1E}"/>
              </a:ext>
            </a:extLst>
          </p:cNvPr>
          <p:cNvPicPr>
            <a:picLocks noChangeAspect="1"/>
          </p:cNvPicPr>
          <p:nvPr/>
        </p:nvPicPr>
        <p:blipFill>
          <a:blip r:embed="rId4"/>
          <a:stretch>
            <a:fillRect/>
          </a:stretch>
        </p:blipFill>
        <p:spPr>
          <a:xfrm>
            <a:off x="10190821" y="564883"/>
            <a:ext cx="1815923" cy="1815923"/>
          </a:xfrm>
          <a:prstGeom prst="rect">
            <a:avLst/>
          </a:prstGeom>
        </p:spPr>
      </p:pic>
      <p:pic>
        <p:nvPicPr>
          <p:cNvPr id="3" name="Picture 2" descr="A blue and black logo&#10;&#10;AI-generated content may be incorrect.">
            <a:extLst>
              <a:ext uri="{FF2B5EF4-FFF2-40B4-BE49-F238E27FC236}">
                <a16:creationId xmlns:a16="http://schemas.microsoft.com/office/drawing/2014/main" id="{7B0B5748-8DC2-A0F7-9920-E3C9D4A3AC88}"/>
              </a:ext>
            </a:extLst>
          </p:cNvPr>
          <p:cNvPicPr>
            <a:picLocks noChangeAspect="1"/>
          </p:cNvPicPr>
          <p:nvPr/>
        </p:nvPicPr>
        <p:blipFill>
          <a:blip r:embed="rId5"/>
          <a:stretch>
            <a:fillRect/>
          </a:stretch>
        </p:blipFill>
        <p:spPr>
          <a:xfrm>
            <a:off x="5410356" y="287314"/>
            <a:ext cx="1477332" cy="981041"/>
          </a:xfrm>
          <a:prstGeom prst="rect">
            <a:avLst/>
          </a:prstGeom>
        </p:spPr>
      </p:pic>
    </p:spTree>
    <p:extLst>
      <p:ext uri="{BB962C8B-B14F-4D97-AF65-F5344CB8AC3E}">
        <p14:creationId xmlns:p14="http://schemas.microsoft.com/office/powerpoint/2010/main" val="21220618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Git Commands - Cloud Studio">
            <a:extLst>
              <a:ext uri="{FF2B5EF4-FFF2-40B4-BE49-F238E27FC236}">
                <a16:creationId xmlns:a16="http://schemas.microsoft.com/office/drawing/2014/main" id="{B9BAFD3F-A48C-902C-2623-841FF6F5DA9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222055" y="358630"/>
            <a:ext cx="9522594" cy="61407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82418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CD0518-7675-9ED6-D8D7-2F32FB557F0F}"/>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60CD4AE3-155E-CFB5-C22A-6D136B2919E4}"/>
              </a:ext>
            </a:extLst>
          </p:cNvPr>
          <p:cNvSpPr/>
          <p:nvPr/>
        </p:nvSpPr>
        <p:spPr>
          <a:xfrm>
            <a:off x="7523018" y="2438400"/>
            <a:ext cx="4350327" cy="270163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B000163-32B1-C56A-E9EF-6A420F8E07A7}"/>
              </a:ext>
            </a:extLst>
          </p:cNvPr>
          <p:cNvSpPr>
            <a:spLocks noGrp="1"/>
          </p:cNvSpPr>
          <p:nvPr>
            <p:ph type="title"/>
          </p:nvPr>
        </p:nvSpPr>
        <p:spPr>
          <a:xfrm>
            <a:off x="572058" y="370726"/>
            <a:ext cx="6701577" cy="751493"/>
          </a:xfrm>
        </p:spPr>
        <p:txBody>
          <a:bodyPr>
            <a:normAutofit/>
          </a:bodyPr>
          <a:lstStyle/>
          <a:p>
            <a:pPr algn="ctr"/>
            <a:r>
              <a:rPr lang="en-US" dirty="0"/>
              <a:t>Starting a new project  repo </a:t>
            </a:r>
          </a:p>
        </p:txBody>
      </p:sp>
      <p:sp>
        <p:nvSpPr>
          <p:cNvPr id="3" name="TextBox 2">
            <a:extLst>
              <a:ext uri="{FF2B5EF4-FFF2-40B4-BE49-F238E27FC236}">
                <a16:creationId xmlns:a16="http://schemas.microsoft.com/office/drawing/2014/main" id="{44CD0C88-50E0-01A4-E300-740334B03B0C}"/>
              </a:ext>
            </a:extLst>
          </p:cNvPr>
          <p:cNvSpPr txBox="1"/>
          <p:nvPr/>
        </p:nvSpPr>
        <p:spPr>
          <a:xfrm>
            <a:off x="572058" y="1408961"/>
            <a:ext cx="6950960" cy="5632311"/>
          </a:xfrm>
          <a:prstGeom prst="rect">
            <a:avLst/>
          </a:prstGeom>
          <a:noFill/>
        </p:spPr>
        <p:txBody>
          <a:bodyPr wrap="square" rtlCol="0">
            <a:spAutoFit/>
          </a:bodyPr>
          <a:lstStyle/>
          <a:p>
            <a:r>
              <a:rPr lang="en-US" dirty="0"/>
              <a:t>In your repository, </a:t>
            </a:r>
            <a:r>
              <a:rPr lang="en-US" u="sng" dirty="0"/>
              <a:t>initialize a new git repository</a:t>
            </a:r>
            <a:r>
              <a:rPr lang="en-US" dirty="0"/>
              <a:t>:</a:t>
            </a:r>
          </a:p>
          <a:p>
            <a:r>
              <a:rPr lang="en-US" b="1" i="1" dirty="0">
                <a:highlight>
                  <a:srgbClr val="000000"/>
                </a:highlight>
              </a:rPr>
              <a:t>$ git </a:t>
            </a:r>
            <a:r>
              <a:rPr lang="en-US" b="1" i="1" dirty="0" err="1">
                <a:highlight>
                  <a:srgbClr val="000000"/>
                </a:highlight>
              </a:rPr>
              <a:t>init</a:t>
            </a:r>
            <a:endParaRPr lang="en-US" b="1" i="1" dirty="0">
              <a:highlight>
                <a:srgbClr val="000000"/>
              </a:highlight>
            </a:endParaRPr>
          </a:p>
          <a:p>
            <a:endParaRPr lang="en-US" dirty="0"/>
          </a:p>
          <a:p>
            <a:r>
              <a:rPr lang="en-US" u="sng" dirty="0"/>
              <a:t>Add all the files</a:t>
            </a:r>
            <a:r>
              <a:rPr lang="en-US" dirty="0"/>
              <a:t>:</a:t>
            </a:r>
          </a:p>
          <a:p>
            <a:r>
              <a:rPr lang="en-US" dirty="0"/>
              <a:t>Adding files means you are staging the changes</a:t>
            </a:r>
          </a:p>
          <a:p>
            <a:r>
              <a:rPr lang="en-US" dirty="0"/>
              <a:t>Use it when you are ready to save your work to a commit.</a:t>
            </a:r>
          </a:p>
          <a:p>
            <a:r>
              <a:rPr lang="en-US" b="1" i="1" dirty="0">
                <a:highlight>
                  <a:srgbClr val="000000"/>
                </a:highlight>
              </a:rPr>
              <a:t>$ git add .</a:t>
            </a:r>
          </a:p>
          <a:p>
            <a:endParaRPr lang="en-US" dirty="0"/>
          </a:p>
          <a:p>
            <a:r>
              <a:rPr lang="en-US" u="sng" dirty="0"/>
              <a:t>Committing the changes</a:t>
            </a:r>
            <a:r>
              <a:rPr lang="en-US" dirty="0"/>
              <a:t>:</a:t>
            </a:r>
          </a:p>
          <a:p>
            <a:r>
              <a:rPr lang="en-US" dirty="0"/>
              <a:t>This saves your staged changes to your local repo history</a:t>
            </a:r>
          </a:p>
          <a:p>
            <a:r>
              <a:rPr lang="en-US" dirty="0"/>
              <a:t>Use it when you are ready to save a log of your work as a new  version</a:t>
            </a:r>
          </a:p>
          <a:p>
            <a:r>
              <a:rPr lang="en-US" b="1" i="1" dirty="0">
                <a:highlight>
                  <a:srgbClr val="000000"/>
                </a:highlight>
              </a:rPr>
              <a:t>$ git commit –m “THIS IS THE COMMIT MESSAGE”</a:t>
            </a:r>
          </a:p>
          <a:p>
            <a:endParaRPr lang="en-US" dirty="0"/>
          </a:p>
          <a:p>
            <a:r>
              <a:rPr lang="en-US" u="sng" dirty="0"/>
              <a:t>Creating a new repository (Create one from </a:t>
            </a:r>
            <a:r>
              <a:rPr lang="en-US" u="sng" dirty="0" err="1"/>
              <a:t>github</a:t>
            </a:r>
            <a:r>
              <a:rPr lang="en-US" u="sng" dirty="0"/>
              <a:t> first)</a:t>
            </a:r>
          </a:p>
          <a:p>
            <a:r>
              <a:rPr lang="en-US" b="1" i="1" dirty="0">
                <a:highlight>
                  <a:srgbClr val="000000"/>
                </a:highlight>
              </a:rPr>
              <a:t>$ git remote add origin &lt;repo&gt;</a:t>
            </a:r>
          </a:p>
          <a:p>
            <a:endParaRPr lang="en-US" dirty="0"/>
          </a:p>
          <a:p>
            <a:r>
              <a:rPr lang="en-US" dirty="0"/>
              <a:t>Push the changes to remote repository (GitHub)</a:t>
            </a:r>
          </a:p>
          <a:p>
            <a:r>
              <a:rPr lang="en-US" b="1" i="1" dirty="0">
                <a:highlight>
                  <a:srgbClr val="000000"/>
                </a:highlight>
              </a:rPr>
              <a:t>$ git push –u origin BRANCH_NAME</a:t>
            </a:r>
          </a:p>
          <a:p>
            <a:endParaRPr lang="en-US" dirty="0"/>
          </a:p>
          <a:p>
            <a:endParaRPr lang="en-US" dirty="0"/>
          </a:p>
        </p:txBody>
      </p:sp>
      <p:sp>
        <p:nvSpPr>
          <p:cNvPr id="5" name="TextBox 4">
            <a:extLst>
              <a:ext uri="{FF2B5EF4-FFF2-40B4-BE49-F238E27FC236}">
                <a16:creationId xmlns:a16="http://schemas.microsoft.com/office/drawing/2014/main" id="{C7A99C53-0AA4-497E-F258-4C1D640ADE2D}"/>
              </a:ext>
            </a:extLst>
          </p:cNvPr>
          <p:cNvSpPr txBox="1"/>
          <p:nvPr/>
        </p:nvSpPr>
        <p:spPr>
          <a:xfrm>
            <a:off x="7620000" y="2715491"/>
            <a:ext cx="4186787" cy="2031325"/>
          </a:xfrm>
          <a:prstGeom prst="rect">
            <a:avLst/>
          </a:prstGeom>
          <a:noFill/>
        </p:spPr>
        <p:txBody>
          <a:bodyPr wrap="none" rtlCol="0">
            <a:spAutoFit/>
          </a:bodyPr>
          <a:lstStyle/>
          <a:p>
            <a:r>
              <a:rPr lang="en-US" u="sng" dirty="0">
                <a:solidFill>
                  <a:schemeClr val="bg1"/>
                </a:solidFill>
              </a:rPr>
              <a:t>Git Status Check:</a:t>
            </a:r>
          </a:p>
          <a:p>
            <a:r>
              <a:rPr lang="en-US" dirty="0"/>
              <a:t>Use this when you want to check </a:t>
            </a:r>
          </a:p>
          <a:p>
            <a:r>
              <a:rPr lang="en-US" dirty="0"/>
              <a:t>what is the status of this git repo </a:t>
            </a:r>
          </a:p>
          <a:p>
            <a:r>
              <a:rPr lang="en-US" dirty="0"/>
              <a:t>in your local device, in short: you want to</a:t>
            </a:r>
          </a:p>
          <a:p>
            <a:r>
              <a:rPr lang="en-US" dirty="0"/>
              <a:t>See what files are staged and not!</a:t>
            </a:r>
          </a:p>
          <a:p>
            <a:endParaRPr lang="en-US" dirty="0"/>
          </a:p>
          <a:p>
            <a:r>
              <a:rPr lang="en-US" b="1" i="1" dirty="0"/>
              <a:t>$ git status</a:t>
            </a:r>
          </a:p>
        </p:txBody>
      </p:sp>
    </p:spTree>
    <p:extLst>
      <p:ext uri="{BB962C8B-B14F-4D97-AF65-F5344CB8AC3E}">
        <p14:creationId xmlns:p14="http://schemas.microsoft.com/office/powerpoint/2010/main" val="14128105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A0FAB-4D89-1FC7-4BEC-2321BDB4884D}"/>
              </a:ext>
            </a:extLst>
          </p:cNvPr>
          <p:cNvSpPr>
            <a:spLocks noGrp="1"/>
          </p:cNvSpPr>
          <p:nvPr>
            <p:ph type="title"/>
          </p:nvPr>
        </p:nvSpPr>
        <p:spPr>
          <a:xfrm>
            <a:off x="608138" y="-286039"/>
            <a:ext cx="10972800" cy="1325563"/>
          </a:xfrm>
        </p:spPr>
        <p:txBody>
          <a:bodyPr/>
          <a:lstStyle/>
          <a:p>
            <a:r>
              <a:rPr lang="en-US" dirty="0"/>
              <a:t>Working with Branches</a:t>
            </a:r>
          </a:p>
        </p:txBody>
      </p:sp>
      <p:sp>
        <p:nvSpPr>
          <p:cNvPr id="3" name="Content Placeholder 2">
            <a:extLst>
              <a:ext uri="{FF2B5EF4-FFF2-40B4-BE49-F238E27FC236}">
                <a16:creationId xmlns:a16="http://schemas.microsoft.com/office/drawing/2014/main" id="{C214804B-92B2-9DC8-842E-6930B80EFC89}"/>
              </a:ext>
            </a:extLst>
          </p:cNvPr>
          <p:cNvSpPr>
            <a:spLocks noGrp="1"/>
          </p:cNvSpPr>
          <p:nvPr>
            <p:ph idx="1"/>
          </p:nvPr>
        </p:nvSpPr>
        <p:spPr>
          <a:xfrm>
            <a:off x="608138" y="1149927"/>
            <a:ext cx="10972800" cy="4905433"/>
          </a:xfrm>
        </p:spPr>
        <p:txBody>
          <a:bodyPr>
            <a:normAutofit lnSpcReduction="10000"/>
          </a:bodyPr>
          <a:lstStyle/>
          <a:p>
            <a:pPr marL="0" indent="0">
              <a:buNone/>
            </a:pPr>
            <a:r>
              <a:rPr lang="en-US" u="sng" dirty="0"/>
              <a:t>See what branch you are in</a:t>
            </a:r>
          </a:p>
          <a:p>
            <a:pPr marL="0" indent="0">
              <a:buNone/>
            </a:pPr>
            <a:r>
              <a:rPr lang="en-US" b="1" i="1" dirty="0">
                <a:highlight>
                  <a:srgbClr val="000000"/>
                </a:highlight>
              </a:rPr>
              <a:t>$ git branch</a:t>
            </a:r>
          </a:p>
          <a:p>
            <a:pPr marL="0" indent="0">
              <a:buNone/>
            </a:pPr>
            <a:r>
              <a:rPr lang="en-US" u="sng" dirty="0"/>
              <a:t>Create a new Branch or to switch branch:</a:t>
            </a:r>
          </a:p>
          <a:p>
            <a:pPr marL="0" indent="0">
              <a:buNone/>
            </a:pPr>
            <a:r>
              <a:rPr lang="en-US" b="1" i="1" dirty="0">
                <a:highlight>
                  <a:srgbClr val="000000"/>
                </a:highlight>
              </a:rPr>
              <a:t>$ git switch –c BRANCH_NAME </a:t>
            </a:r>
          </a:p>
          <a:p>
            <a:pPr marL="0" indent="0">
              <a:buNone/>
            </a:pPr>
            <a:r>
              <a:rPr lang="en-US" b="1" i="1" dirty="0">
                <a:highlight>
                  <a:srgbClr val="000000"/>
                </a:highlight>
              </a:rPr>
              <a:t>$ git switch BRANCH_NAME</a:t>
            </a:r>
          </a:p>
          <a:p>
            <a:pPr marL="0" indent="0">
              <a:buNone/>
            </a:pPr>
            <a:r>
              <a:rPr lang="en-US" u="sng" dirty="0"/>
              <a:t>Rename a branch</a:t>
            </a:r>
          </a:p>
          <a:p>
            <a:pPr marL="0" indent="0">
              <a:buNone/>
            </a:pPr>
            <a:r>
              <a:rPr lang="en-US" b="1" i="1" dirty="0">
                <a:highlight>
                  <a:srgbClr val="000000"/>
                </a:highlight>
              </a:rPr>
              <a:t>$ git branch –m NEW_BRANCH_NAME</a:t>
            </a:r>
          </a:p>
          <a:p>
            <a:pPr marL="0" indent="0">
              <a:buNone/>
            </a:pPr>
            <a:r>
              <a:rPr lang="en-US" u="sng" dirty="0"/>
              <a:t>Delete a branch</a:t>
            </a:r>
          </a:p>
          <a:p>
            <a:pPr marL="0" indent="0">
              <a:buNone/>
            </a:pPr>
            <a:r>
              <a:rPr lang="en-US" b="1" i="1" dirty="0">
                <a:highlight>
                  <a:srgbClr val="000000"/>
                </a:highlight>
              </a:rPr>
              <a:t>$ git branch -d feature/edge-effect-2016</a:t>
            </a:r>
          </a:p>
        </p:txBody>
      </p:sp>
      <p:sp>
        <p:nvSpPr>
          <p:cNvPr id="4" name="Rectangle 3">
            <a:extLst>
              <a:ext uri="{FF2B5EF4-FFF2-40B4-BE49-F238E27FC236}">
                <a16:creationId xmlns:a16="http://schemas.microsoft.com/office/drawing/2014/main" id="{A27A3FF8-E92D-1B79-E478-4E10CB776810}"/>
              </a:ext>
            </a:extLst>
          </p:cNvPr>
          <p:cNvSpPr/>
          <p:nvPr/>
        </p:nvSpPr>
        <p:spPr>
          <a:xfrm>
            <a:off x="8143102" y="890435"/>
            <a:ext cx="1383957" cy="81554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Main</a:t>
            </a:r>
          </a:p>
        </p:txBody>
      </p:sp>
      <p:cxnSp>
        <p:nvCxnSpPr>
          <p:cNvPr id="6" name="Straight Connector 5">
            <a:extLst>
              <a:ext uri="{FF2B5EF4-FFF2-40B4-BE49-F238E27FC236}">
                <a16:creationId xmlns:a16="http://schemas.microsoft.com/office/drawing/2014/main" id="{E2A07339-5CC0-C88E-DDC7-FE6D48843003}"/>
              </a:ext>
            </a:extLst>
          </p:cNvPr>
          <p:cNvCxnSpPr>
            <a:cxnSpLocks/>
            <a:stCxn id="4" idx="2"/>
          </p:cNvCxnSpPr>
          <p:nvPr/>
        </p:nvCxnSpPr>
        <p:spPr>
          <a:xfrm>
            <a:off x="8835081" y="1705980"/>
            <a:ext cx="0" cy="3310863"/>
          </a:xfrm>
          <a:prstGeom prst="line">
            <a:avLst/>
          </a:prstGeom>
        </p:spPr>
        <p:style>
          <a:lnRef idx="2">
            <a:schemeClr val="accent1"/>
          </a:lnRef>
          <a:fillRef idx="0">
            <a:schemeClr val="accent1"/>
          </a:fillRef>
          <a:effectRef idx="1">
            <a:schemeClr val="accent1"/>
          </a:effectRef>
          <a:fontRef idx="minor">
            <a:schemeClr val="tx1"/>
          </a:fontRef>
        </p:style>
      </p:cxnSp>
      <p:sp>
        <p:nvSpPr>
          <p:cNvPr id="7" name="Rectangle 6">
            <a:extLst>
              <a:ext uri="{FF2B5EF4-FFF2-40B4-BE49-F238E27FC236}">
                <a16:creationId xmlns:a16="http://schemas.microsoft.com/office/drawing/2014/main" id="{4400A2A2-ABFC-F50F-8A13-74B45AF286B3}"/>
              </a:ext>
            </a:extLst>
          </p:cNvPr>
          <p:cNvSpPr/>
          <p:nvPr/>
        </p:nvSpPr>
        <p:spPr>
          <a:xfrm>
            <a:off x="8143102" y="2867889"/>
            <a:ext cx="1383957" cy="81554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Main</a:t>
            </a:r>
          </a:p>
        </p:txBody>
      </p:sp>
      <p:sp>
        <p:nvSpPr>
          <p:cNvPr id="9" name="Rectangle 8">
            <a:extLst>
              <a:ext uri="{FF2B5EF4-FFF2-40B4-BE49-F238E27FC236}">
                <a16:creationId xmlns:a16="http://schemas.microsoft.com/office/drawing/2014/main" id="{DBA8CDB8-B59F-FDBE-B7CC-CB8E67E57E70}"/>
              </a:ext>
            </a:extLst>
          </p:cNvPr>
          <p:cNvSpPr/>
          <p:nvPr/>
        </p:nvSpPr>
        <p:spPr>
          <a:xfrm>
            <a:off x="10095469" y="2867889"/>
            <a:ext cx="1383957" cy="81554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Branch</a:t>
            </a:r>
          </a:p>
        </p:txBody>
      </p:sp>
      <p:cxnSp>
        <p:nvCxnSpPr>
          <p:cNvPr id="11" name="Straight Connector 10">
            <a:extLst>
              <a:ext uri="{FF2B5EF4-FFF2-40B4-BE49-F238E27FC236}">
                <a16:creationId xmlns:a16="http://schemas.microsoft.com/office/drawing/2014/main" id="{B89B5BBA-93BF-73E5-15F0-DA23BCADD28A}"/>
              </a:ext>
            </a:extLst>
          </p:cNvPr>
          <p:cNvCxnSpPr>
            <a:cxnSpLocks/>
          </p:cNvCxnSpPr>
          <p:nvPr/>
        </p:nvCxnSpPr>
        <p:spPr>
          <a:xfrm>
            <a:off x="8835080" y="2215998"/>
            <a:ext cx="1952367"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55E2085E-3E8E-FDB4-6BE4-375D01B93E28}"/>
              </a:ext>
            </a:extLst>
          </p:cNvPr>
          <p:cNvCxnSpPr/>
          <p:nvPr/>
        </p:nvCxnSpPr>
        <p:spPr>
          <a:xfrm>
            <a:off x="10787447" y="2224216"/>
            <a:ext cx="0" cy="9144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3065AB4E-ECFB-22D2-7B31-85BB540CD517}"/>
              </a:ext>
            </a:extLst>
          </p:cNvPr>
          <p:cNvCxnSpPr/>
          <p:nvPr/>
        </p:nvCxnSpPr>
        <p:spPr>
          <a:xfrm>
            <a:off x="10787447" y="3456550"/>
            <a:ext cx="0" cy="9144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D88FB00A-E9BD-1F58-583A-33E86622A684}"/>
              </a:ext>
            </a:extLst>
          </p:cNvPr>
          <p:cNvCxnSpPr>
            <a:cxnSpLocks/>
          </p:cNvCxnSpPr>
          <p:nvPr/>
        </p:nvCxnSpPr>
        <p:spPr>
          <a:xfrm>
            <a:off x="8835080" y="4370950"/>
            <a:ext cx="1952367" cy="0"/>
          </a:xfrm>
          <a:prstGeom prst="line">
            <a:avLst/>
          </a:prstGeom>
        </p:spPr>
        <p:style>
          <a:lnRef idx="2">
            <a:schemeClr val="accent1"/>
          </a:lnRef>
          <a:fillRef idx="0">
            <a:schemeClr val="accent1"/>
          </a:fillRef>
          <a:effectRef idx="1">
            <a:schemeClr val="accent1"/>
          </a:effectRef>
          <a:fontRef idx="minor">
            <a:schemeClr val="tx1"/>
          </a:fontRef>
        </p:style>
      </p:cxnSp>
      <p:sp>
        <p:nvSpPr>
          <p:cNvPr id="20" name="Rectangle 19">
            <a:extLst>
              <a:ext uri="{FF2B5EF4-FFF2-40B4-BE49-F238E27FC236}">
                <a16:creationId xmlns:a16="http://schemas.microsoft.com/office/drawing/2014/main" id="{704B1F81-0CC7-21D6-337A-63A734A349B7}"/>
              </a:ext>
            </a:extLst>
          </p:cNvPr>
          <p:cNvSpPr/>
          <p:nvPr/>
        </p:nvSpPr>
        <p:spPr>
          <a:xfrm>
            <a:off x="8143102" y="4997512"/>
            <a:ext cx="1383957" cy="81554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Main + branch</a:t>
            </a:r>
          </a:p>
        </p:txBody>
      </p:sp>
    </p:spTree>
    <p:extLst>
      <p:ext uri="{BB962C8B-B14F-4D97-AF65-F5344CB8AC3E}">
        <p14:creationId xmlns:p14="http://schemas.microsoft.com/office/powerpoint/2010/main" val="40486913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7D1825-0AAE-AB01-9A48-236BAAA43C04}"/>
              </a:ext>
            </a:extLst>
          </p:cNvPr>
          <p:cNvSpPr>
            <a:spLocks noGrp="1"/>
          </p:cNvSpPr>
          <p:nvPr>
            <p:ph type="title"/>
          </p:nvPr>
        </p:nvSpPr>
        <p:spPr>
          <a:xfrm>
            <a:off x="608138" y="358616"/>
            <a:ext cx="10972800" cy="888048"/>
          </a:xfrm>
        </p:spPr>
        <p:txBody>
          <a:bodyPr/>
          <a:lstStyle/>
          <a:p>
            <a:r>
              <a:rPr lang="en-US" dirty="0"/>
              <a:t>Working with Branches</a:t>
            </a:r>
          </a:p>
        </p:txBody>
      </p:sp>
      <p:sp>
        <p:nvSpPr>
          <p:cNvPr id="3" name="Content Placeholder 2">
            <a:extLst>
              <a:ext uri="{FF2B5EF4-FFF2-40B4-BE49-F238E27FC236}">
                <a16:creationId xmlns:a16="http://schemas.microsoft.com/office/drawing/2014/main" id="{D35C575A-6D89-C99F-FA27-CE99DB75EBD9}"/>
              </a:ext>
            </a:extLst>
          </p:cNvPr>
          <p:cNvSpPr>
            <a:spLocks noGrp="1"/>
          </p:cNvSpPr>
          <p:nvPr>
            <p:ph idx="1"/>
          </p:nvPr>
        </p:nvSpPr>
        <p:spPr>
          <a:xfrm>
            <a:off x="608138" y="1447252"/>
            <a:ext cx="10972800" cy="4229735"/>
          </a:xfrm>
        </p:spPr>
        <p:txBody>
          <a:bodyPr>
            <a:normAutofit fontScale="92500" lnSpcReduction="20000"/>
          </a:bodyPr>
          <a:lstStyle/>
          <a:p>
            <a:pPr marL="0" indent="0">
              <a:buNone/>
            </a:pPr>
            <a:r>
              <a:rPr lang="en-US" b="1" i="1" u="sng" dirty="0"/>
              <a:t>Push your branch to GitHub</a:t>
            </a:r>
          </a:p>
          <a:p>
            <a:pPr marL="0" indent="0">
              <a:buNone/>
            </a:pPr>
            <a:r>
              <a:rPr lang="en-US" b="1" i="1" dirty="0">
                <a:highlight>
                  <a:srgbClr val="000000"/>
                </a:highlight>
              </a:rPr>
              <a:t>$ git push -u origin feature/edge-effect-2016</a:t>
            </a:r>
          </a:p>
          <a:p>
            <a:pPr marL="0" indent="0">
              <a:buNone/>
            </a:pPr>
            <a:r>
              <a:rPr lang="en-US" b="1" i="1" dirty="0">
                <a:highlight>
                  <a:srgbClr val="000000"/>
                </a:highlight>
              </a:rPr>
              <a:t>$ git push </a:t>
            </a:r>
          </a:p>
          <a:p>
            <a:pPr marL="0" indent="0">
              <a:buNone/>
            </a:pPr>
            <a:endParaRPr lang="en-US" b="1" i="1" dirty="0"/>
          </a:p>
          <a:p>
            <a:pPr marL="0" indent="0">
              <a:buNone/>
            </a:pPr>
            <a:r>
              <a:rPr lang="en-US" u="sng" dirty="0"/>
              <a:t>Pull from the main to the branch</a:t>
            </a:r>
          </a:p>
          <a:p>
            <a:pPr marL="0" indent="0">
              <a:buNone/>
            </a:pPr>
            <a:r>
              <a:rPr lang="en-US" b="1" i="1" dirty="0">
                <a:highlight>
                  <a:srgbClr val="000000"/>
                </a:highlight>
              </a:rPr>
              <a:t>$ git merge main</a:t>
            </a:r>
          </a:p>
          <a:p>
            <a:pPr marL="0" indent="0">
              <a:buNone/>
            </a:pPr>
            <a:endParaRPr lang="en-US" b="1" i="1" dirty="0"/>
          </a:p>
          <a:p>
            <a:pPr marL="0" indent="0">
              <a:buNone/>
            </a:pPr>
            <a:r>
              <a:rPr lang="en-US" u="sng" dirty="0"/>
              <a:t>Merge the branch to main</a:t>
            </a:r>
          </a:p>
          <a:p>
            <a:pPr marL="0" indent="0">
              <a:buNone/>
            </a:pPr>
            <a:r>
              <a:rPr lang="en-US" b="1" i="1" dirty="0">
                <a:highlight>
                  <a:srgbClr val="000000"/>
                </a:highlight>
              </a:rPr>
              <a:t>$ git merge BRANCH_NAME</a:t>
            </a:r>
          </a:p>
        </p:txBody>
      </p:sp>
    </p:spTree>
    <p:extLst>
      <p:ext uri="{BB962C8B-B14F-4D97-AF65-F5344CB8AC3E}">
        <p14:creationId xmlns:p14="http://schemas.microsoft.com/office/powerpoint/2010/main" val="23450616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27BB81-DC8F-B678-4BA4-17FDBB0E62A8}"/>
              </a:ext>
            </a:extLst>
          </p:cNvPr>
          <p:cNvSpPr>
            <a:spLocks noGrp="1"/>
          </p:cNvSpPr>
          <p:nvPr>
            <p:ph type="title"/>
          </p:nvPr>
        </p:nvSpPr>
        <p:spPr>
          <a:xfrm>
            <a:off x="608138" y="365126"/>
            <a:ext cx="10972800" cy="561632"/>
          </a:xfrm>
        </p:spPr>
        <p:txBody>
          <a:bodyPr>
            <a:normAutofit fontScale="90000"/>
          </a:bodyPr>
          <a:lstStyle/>
          <a:p>
            <a:r>
              <a:rPr lang="en-US" dirty="0"/>
              <a:t>Working on Merging</a:t>
            </a:r>
          </a:p>
        </p:txBody>
      </p:sp>
      <p:sp>
        <p:nvSpPr>
          <p:cNvPr id="3" name="Content Placeholder 2">
            <a:extLst>
              <a:ext uri="{FF2B5EF4-FFF2-40B4-BE49-F238E27FC236}">
                <a16:creationId xmlns:a16="http://schemas.microsoft.com/office/drawing/2014/main" id="{A9BD79C2-9A00-24D5-BDF9-159F332C5DB1}"/>
              </a:ext>
            </a:extLst>
          </p:cNvPr>
          <p:cNvSpPr>
            <a:spLocks noGrp="1"/>
          </p:cNvSpPr>
          <p:nvPr>
            <p:ph idx="1"/>
          </p:nvPr>
        </p:nvSpPr>
        <p:spPr>
          <a:xfrm>
            <a:off x="608138" y="1050324"/>
            <a:ext cx="10972800" cy="5442549"/>
          </a:xfrm>
        </p:spPr>
        <p:txBody>
          <a:bodyPr>
            <a:normAutofit/>
          </a:bodyPr>
          <a:lstStyle/>
          <a:p>
            <a:pPr marL="0" indent="0">
              <a:buNone/>
            </a:pPr>
            <a:r>
              <a:rPr lang="en-US" dirty="0"/>
              <a:t>Merging is the combine codes between your branch or the local-remote repository versions</a:t>
            </a:r>
          </a:p>
          <a:p>
            <a:pPr marL="0" indent="0">
              <a:buNone/>
            </a:pPr>
            <a:r>
              <a:rPr lang="en-US" b="1" i="1" dirty="0">
                <a:highlight>
                  <a:srgbClr val="000000"/>
                </a:highlight>
              </a:rPr>
              <a:t>$ git merge &lt;branch&gt;</a:t>
            </a:r>
          </a:p>
          <a:p>
            <a:pPr marL="0" indent="0">
              <a:buNone/>
            </a:pPr>
            <a:r>
              <a:rPr lang="en-US" dirty="0"/>
              <a:t>A safe way to pull change from remote repository:</a:t>
            </a:r>
          </a:p>
          <a:p>
            <a:pPr marL="0" indent="0">
              <a:buNone/>
            </a:pPr>
            <a:r>
              <a:rPr lang="en-US" b="1" i="1" dirty="0">
                <a:highlight>
                  <a:srgbClr val="000000"/>
                </a:highlight>
              </a:rPr>
              <a:t>git fetch origin</a:t>
            </a:r>
          </a:p>
          <a:p>
            <a:pPr marL="0" indent="0">
              <a:buNone/>
            </a:pPr>
            <a:r>
              <a:rPr lang="en-US" b="1" i="1" dirty="0">
                <a:highlight>
                  <a:srgbClr val="000000"/>
                </a:highlight>
              </a:rPr>
              <a:t>git merge origin/main</a:t>
            </a:r>
          </a:p>
          <a:p>
            <a:pPr marL="0" indent="0">
              <a:buNone/>
            </a:pPr>
            <a:r>
              <a:rPr lang="en-US" dirty="0"/>
              <a:t>Abort the merging process:</a:t>
            </a:r>
          </a:p>
          <a:p>
            <a:pPr marL="0" indent="0">
              <a:buNone/>
            </a:pPr>
            <a:r>
              <a:rPr lang="en-US" b="1" i="1" dirty="0">
                <a:highlight>
                  <a:srgbClr val="000000"/>
                </a:highlight>
              </a:rPr>
              <a:t>git merge --abort</a:t>
            </a:r>
          </a:p>
          <a:p>
            <a:pPr marL="0" indent="0">
              <a:buNone/>
            </a:pPr>
            <a:endParaRPr lang="en-US" b="1" i="1" dirty="0">
              <a:highlight>
                <a:srgbClr val="000000"/>
              </a:highlight>
            </a:endParaRPr>
          </a:p>
          <a:p>
            <a:pPr marL="0" indent="0">
              <a:buNone/>
            </a:pPr>
            <a:endParaRPr lang="en-US" b="1" i="1" dirty="0">
              <a:highlight>
                <a:srgbClr val="000000"/>
              </a:highlight>
            </a:endParaRPr>
          </a:p>
        </p:txBody>
      </p:sp>
    </p:spTree>
    <p:extLst>
      <p:ext uri="{BB962C8B-B14F-4D97-AF65-F5344CB8AC3E}">
        <p14:creationId xmlns:p14="http://schemas.microsoft.com/office/powerpoint/2010/main" val="42694010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F26BBF-82B8-A820-6B4A-BC01B5FCFD1B}"/>
              </a:ext>
            </a:extLst>
          </p:cNvPr>
          <p:cNvSpPr>
            <a:spLocks noGrp="1"/>
          </p:cNvSpPr>
          <p:nvPr>
            <p:ph type="title"/>
          </p:nvPr>
        </p:nvSpPr>
        <p:spPr>
          <a:xfrm>
            <a:off x="608138" y="-452717"/>
            <a:ext cx="10972800" cy="1325563"/>
          </a:xfrm>
        </p:spPr>
        <p:txBody>
          <a:bodyPr/>
          <a:lstStyle/>
          <a:p>
            <a:r>
              <a:rPr lang="en-US" dirty="0"/>
              <a:t>“Save my life” Commands</a:t>
            </a:r>
          </a:p>
        </p:txBody>
      </p:sp>
      <p:sp>
        <p:nvSpPr>
          <p:cNvPr id="3" name="Content Placeholder 2">
            <a:extLst>
              <a:ext uri="{FF2B5EF4-FFF2-40B4-BE49-F238E27FC236}">
                <a16:creationId xmlns:a16="http://schemas.microsoft.com/office/drawing/2014/main" id="{F286BF84-36F3-3EE1-00E4-A6B3B38DC7CF}"/>
              </a:ext>
            </a:extLst>
          </p:cNvPr>
          <p:cNvSpPr>
            <a:spLocks noGrp="1"/>
          </p:cNvSpPr>
          <p:nvPr>
            <p:ph idx="1"/>
          </p:nvPr>
        </p:nvSpPr>
        <p:spPr>
          <a:xfrm>
            <a:off x="608138" y="872846"/>
            <a:ext cx="10972800" cy="5775089"/>
          </a:xfrm>
        </p:spPr>
        <p:txBody>
          <a:bodyPr>
            <a:normAutofit fontScale="85000" lnSpcReduction="20000"/>
          </a:bodyPr>
          <a:lstStyle/>
          <a:p>
            <a:pPr marL="0" indent="0">
              <a:buNone/>
            </a:pPr>
            <a:r>
              <a:rPr lang="en-US" u="sng" dirty="0"/>
              <a:t>Restore a file to the last commit state:</a:t>
            </a:r>
          </a:p>
          <a:p>
            <a:pPr marL="0" indent="0">
              <a:buNone/>
            </a:pPr>
            <a:r>
              <a:rPr lang="en-US" b="1" i="1" dirty="0">
                <a:highlight>
                  <a:srgbClr val="000000"/>
                </a:highlight>
              </a:rPr>
              <a:t>$ git restore path/to/file</a:t>
            </a:r>
          </a:p>
          <a:p>
            <a:pPr marL="0" indent="0">
              <a:buNone/>
            </a:pPr>
            <a:r>
              <a:rPr lang="en-US" u="sng" dirty="0"/>
              <a:t>Undo add commands:</a:t>
            </a:r>
          </a:p>
          <a:p>
            <a:pPr marL="0" indent="0">
              <a:buNone/>
            </a:pPr>
            <a:r>
              <a:rPr lang="en-US" b="1" i="1" dirty="0">
                <a:highlight>
                  <a:srgbClr val="000000"/>
                </a:highlight>
              </a:rPr>
              <a:t>$ git restore --staged path/to/file</a:t>
            </a:r>
          </a:p>
          <a:p>
            <a:pPr marL="0" indent="0">
              <a:buNone/>
            </a:pPr>
            <a:r>
              <a:rPr lang="en-US" u="sng" dirty="0"/>
              <a:t>Check your log history:</a:t>
            </a:r>
          </a:p>
          <a:p>
            <a:pPr marL="0" indent="0">
              <a:buNone/>
            </a:pPr>
            <a:r>
              <a:rPr lang="en-US" b="1" i="1" dirty="0">
                <a:highlight>
                  <a:srgbClr val="000000"/>
                </a:highlight>
              </a:rPr>
              <a:t>$ git log </a:t>
            </a:r>
          </a:p>
          <a:p>
            <a:pPr marL="0" indent="0">
              <a:buNone/>
            </a:pPr>
            <a:r>
              <a:rPr lang="en-US" u="sng" dirty="0"/>
              <a:t>Restore a file from a specific commit phase:</a:t>
            </a:r>
          </a:p>
          <a:p>
            <a:pPr marL="0" indent="0">
              <a:buNone/>
            </a:pPr>
            <a:r>
              <a:rPr lang="en-US" b="1" i="1" dirty="0">
                <a:highlight>
                  <a:srgbClr val="000000"/>
                </a:highlight>
              </a:rPr>
              <a:t>$ git restore --source &lt;COMMIT_HASH&gt; path/to/file</a:t>
            </a:r>
          </a:p>
          <a:p>
            <a:pPr marL="0" indent="0">
              <a:buNone/>
            </a:pPr>
            <a:r>
              <a:rPr lang="en-US" u="sng" dirty="0"/>
              <a:t>Peek into a commit and come back again:</a:t>
            </a:r>
          </a:p>
          <a:p>
            <a:pPr marL="0" indent="0">
              <a:buNone/>
            </a:pPr>
            <a:r>
              <a:rPr lang="en-US" b="1" i="1" dirty="0">
                <a:highlight>
                  <a:srgbClr val="000000"/>
                </a:highlight>
              </a:rPr>
              <a:t>$ git switch --detach &lt;COMMIT_HASH&gt;</a:t>
            </a:r>
          </a:p>
          <a:p>
            <a:pPr marL="0" indent="0">
              <a:buNone/>
            </a:pPr>
            <a:r>
              <a:rPr lang="en-US" b="1" i="1" dirty="0">
                <a:highlight>
                  <a:srgbClr val="000000"/>
                </a:highlight>
              </a:rPr>
              <a:t>$ git switch main</a:t>
            </a:r>
          </a:p>
          <a:p>
            <a:pPr marL="0" indent="0">
              <a:buNone/>
            </a:pPr>
            <a:r>
              <a:rPr lang="en-US" u="sng" dirty="0"/>
              <a:t>Wipe all the files to specific change:</a:t>
            </a:r>
          </a:p>
          <a:p>
            <a:pPr marL="0" indent="0">
              <a:buNone/>
            </a:pPr>
            <a:r>
              <a:rPr lang="en-US" b="1" i="1" dirty="0">
                <a:highlight>
                  <a:srgbClr val="000000"/>
                </a:highlight>
              </a:rPr>
              <a:t>$ git reset --hard &lt;COMMIT_HASH&gt;</a:t>
            </a:r>
          </a:p>
          <a:p>
            <a:pPr marL="0" indent="0">
              <a:buNone/>
            </a:pPr>
            <a:endParaRPr lang="en-US" dirty="0"/>
          </a:p>
        </p:txBody>
      </p:sp>
    </p:spTree>
    <p:extLst>
      <p:ext uri="{BB962C8B-B14F-4D97-AF65-F5344CB8AC3E}">
        <p14:creationId xmlns:p14="http://schemas.microsoft.com/office/powerpoint/2010/main" val="41663499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BCFB92-124B-B3B6-2A8E-E17365CCF61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08F9A3D-F38F-5318-E2F5-B337A0E40E2B}"/>
              </a:ext>
            </a:extLst>
          </p:cNvPr>
          <p:cNvSpPr>
            <a:spLocks noGrp="1"/>
          </p:cNvSpPr>
          <p:nvPr>
            <p:ph type="title"/>
          </p:nvPr>
        </p:nvSpPr>
        <p:spPr>
          <a:xfrm>
            <a:off x="544349" y="370726"/>
            <a:ext cx="9098415" cy="751493"/>
          </a:xfrm>
        </p:spPr>
        <p:txBody>
          <a:bodyPr>
            <a:normAutofit/>
          </a:bodyPr>
          <a:lstStyle/>
          <a:p>
            <a:r>
              <a:rPr lang="en-US" dirty="0"/>
              <a:t>Working with an existing project</a:t>
            </a:r>
          </a:p>
        </p:txBody>
      </p:sp>
      <p:sp>
        <p:nvSpPr>
          <p:cNvPr id="3" name="TextBox 2">
            <a:extLst>
              <a:ext uri="{FF2B5EF4-FFF2-40B4-BE49-F238E27FC236}">
                <a16:creationId xmlns:a16="http://schemas.microsoft.com/office/drawing/2014/main" id="{F043D8C6-82E0-404F-A76B-CA505F88A378}"/>
              </a:ext>
            </a:extLst>
          </p:cNvPr>
          <p:cNvSpPr txBox="1"/>
          <p:nvPr/>
        </p:nvSpPr>
        <p:spPr>
          <a:xfrm>
            <a:off x="1070821" y="1225690"/>
            <a:ext cx="10220634" cy="5909310"/>
          </a:xfrm>
          <a:prstGeom prst="rect">
            <a:avLst/>
          </a:prstGeom>
          <a:noFill/>
        </p:spPr>
        <p:txBody>
          <a:bodyPr wrap="square" rtlCol="0">
            <a:spAutoFit/>
          </a:bodyPr>
          <a:lstStyle/>
          <a:p>
            <a:r>
              <a:rPr lang="en-US" sz="1600" u="sng" dirty="0"/>
              <a:t>Cloning a project:</a:t>
            </a:r>
          </a:p>
          <a:p>
            <a:r>
              <a:rPr lang="en-US" sz="1600" dirty="0"/>
              <a:t>Copies the entire GitHub project onto your computer.</a:t>
            </a:r>
          </a:p>
          <a:p>
            <a:r>
              <a:rPr lang="en-US" sz="1600" dirty="0"/>
              <a:t>Use it to start working on an existing lab project.</a:t>
            </a:r>
          </a:p>
          <a:p>
            <a:r>
              <a:rPr lang="en-US" sz="1600" b="1" i="1" dirty="0">
                <a:highlight>
                  <a:srgbClr val="000000"/>
                </a:highlight>
              </a:rPr>
              <a:t>$ git clone </a:t>
            </a:r>
            <a:r>
              <a:rPr lang="en-US" sz="1600" b="1" i="1" dirty="0">
                <a:highlight>
                  <a:srgbClr val="000000"/>
                </a:highlight>
                <a:hlinkClick r:id="rId2"/>
              </a:rPr>
              <a:t>https://github.com/USER/REPO.git</a:t>
            </a:r>
            <a:endParaRPr lang="en-US" sz="1600" b="1" i="1" dirty="0">
              <a:highlight>
                <a:srgbClr val="000000"/>
              </a:highlight>
            </a:endParaRPr>
          </a:p>
          <a:p>
            <a:endParaRPr lang="en-US" sz="1600" b="1" i="1" dirty="0"/>
          </a:p>
          <a:p>
            <a:r>
              <a:rPr lang="en-US" sz="1600" b="1" u="sng" dirty="0"/>
              <a:t>MAKE YOUR CHANGES TO THE REPO </a:t>
            </a:r>
          </a:p>
          <a:p>
            <a:endParaRPr lang="en-US" sz="1600" b="1" i="1" dirty="0"/>
          </a:p>
          <a:p>
            <a:r>
              <a:rPr lang="en-US" sz="1600" u="sng" dirty="0"/>
              <a:t>Pull Changes:</a:t>
            </a:r>
          </a:p>
          <a:p>
            <a:r>
              <a:rPr lang="en-US" sz="1600" dirty="0"/>
              <a:t>Between your cloning and current time, there might be changes made to the original repo.</a:t>
            </a:r>
          </a:p>
          <a:p>
            <a:r>
              <a:rPr lang="en-US" sz="1600" dirty="0"/>
              <a:t>So, it is always a good practice to pull the changes to your local directory before making changes each time.</a:t>
            </a:r>
          </a:p>
          <a:p>
            <a:r>
              <a:rPr lang="en-US" sz="1600" b="1" i="1" dirty="0">
                <a:highlight>
                  <a:srgbClr val="000000"/>
                </a:highlight>
              </a:rPr>
              <a:t>$ git pull origin main</a:t>
            </a:r>
          </a:p>
          <a:p>
            <a:endParaRPr lang="en-US" sz="1600" b="1" i="1" dirty="0"/>
          </a:p>
          <a:p>
            <a:r>
              <a:rPr lang="en-US" sz="1600" b="1" u="sng" dirty="0"/>
              <a:t>MAKE YOUR CHANGES TO THE REPO </a:t>
            </a:r>
          </a:p>
          <a:p>
            <a:endParaRPr lang="en-US" sz="1600" b="1" i="1" dirty="0"/>
          </a:p>
          <a:p>
            <a:r>
              <a:rPr lang="en-US" sz="1600" u="sng" dirty="0"/>
              <a:t>Push Changes:</a:t>
            </a:r>
          </a:p>
          <a:p>
            <a:r>
              <a:rPr lang="en-US" sz="1600" b="1" i="1" dirty="0">
                <a:highlight>
                  <a:srgbClr val="000000"/>
                </a:highlight>
              </a:rPr>
              <a:t>$ git push </a:t>
            </a:r>
          </a:p>
          <a:p>
            <a:r>
              <a:rPr lang="en-US" sz="1600" b="1" i="1" dirty="0">
                <a:highlight>
                  <a:srgbClr val="000000"/>
                </a:highlight>
              </a:rPr>
              <a:t>$ git push –u origin BRANCH MAIN</a:t>
            </a:r>
          </a:p>
          <a:p>
            <a:endParaRPr lang="en-US" sz="1600" b="1" i="1" dirty="0"/>
          </a:p>
          <a:p>
            <a:r>
              <a:rPr lang="en-US" sz="1600" u="sng" dirty="0"/>
              <a:t>Opening a Pull Request</a:t>
            </a:r>
            <a:r>
              <a:rPr lang="en-US" sz="1600" b="1" i="1" u="sng" dirty="0"/>
              <a:t>:</a:t>
            </a:r>
          </a:p>
          <a:p>
            <a:endParaRPr lang="en-US" sz="1600" b="1" i="1" u="sng" dirty="0"/>
          </a:p>
          <a:p>
            <a:r>
              <a:rPr lang="en-US" sz="1600" dirty="0"/>
              <a:t>You might not have the right to make direct edits to the repository.  Use this when you want to request those with the rights to include your changes in the repository so that it is accessible to all.</a:t>
            </a:r>
          </a:p>
          <a:p>
            <a:endParaRPr lang="en-US" sz="1600" u="sng" dirty="0"/>
          </a:p>
        </p:txBody>
      </p:sp>
    </p:spTree>
    <p:extLst>
      <p:ext uri="{BB962C8B-B14F-4D97-AF65-F5344CB8AC3E}">
        <p14:creationId xmlns:p14="http://schemas.microsoft.com/office/powerpoint/2010/main" val="3477403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5EA639-0BA1-35FD-CDBF-8ECC86458725}"/>
              </a:ext>
            </a:extLst>
          </p:cNvPr>
          <p:cNvSpPr>
            <a:spLocks noGrp="1"/>
          </p:cNvSpPr>
          <p:nvPr>
            <p:ph type="title"/>
          </p:nvPr>
        </p:nvSpPr>
        <p:spPr>
          <a:xfrm>
            <a:off x="608138" y="470131"/>
            <a:ext cx="10972800" cy="888048"/>
          </a:xfrm>
        </p:spPr>
        <p:txBody>
          <a:bodyPr/>
          <a:lstStyle/>
          <a:p>
            <a:r>
              <a:rPr lang="en-US" dirty="0"/>
              <a:t>Opening a Pull Request</a:t>
            </a:r>
          </a:p>
        </p:txBody>
      </p:sp>
      <p:sp>
        <p:nvSpPr>
          <p:cNvPr id="3" name="Content Placeholder 2">
            <a:extLst>
              <a:ext uri="{FF2B5EF4-FFF2-40B4-BE49-F238E27FC236}">
                <a16:creationId xmlns:a16="http://schemas.microsoft.com/office/drawing/2014/main" id="{93E02F9C-3345-CAD3-27A2-143E669419C2}"/>
              </a:ext>
            </a:extLst>
          </p:cNvPr>
          <p:cNvSpPr>
            <a:spLocks noGrp="1"/>
          </p:cNvSpPr>
          <p:nvPr>
            <p:ph idx="1"/>
          </p:nvPr>
        </p:nvSpPr>
        <p:spPr>
          <a:xfrm>
            <a:off x="857520" y="1631661"/>
            <a:ext cx="10972800" cy="4229735"/>
          </a:xfrm>
        </p:spPr>
        <p:txBody>
          <a:bodyPr/>
          <a:lstStyle/>
          <a:p>
            <a:r>
              <a:rPr lang="en-US" dirty="0"/>
              <a:t>Login to GitHub</a:t>
            </a:r>
          </a:p>
          <a:p>
            <a:r>
              <a:rPr lang="en-US" dirty="0"/>
              <a:t>Browse to your repository</a:t>
            </a:r>
          </a:p>
          <a:p>
            <a:r>
              <a:rPr lang="en-US" dirty="0"/>
              <a:t>At the top of the repository, it will show the changes made and if you would like to create a Pull Request.</a:t>
            </a:r>
          </a:p>
        </p:txBody>
      </p:sp>
    </p:spTree>
    <p:extLst>
      <p:ext uri="{BB962C8B-B14F-4D97-AF65-F5344CB8AC3E}">
        <p14:creationId xmlns:p14="http://schemas.microsoft.com/office/powerpoint/2010/main" val="24416736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C0A51D-0B50-2A59-89C9-F0C0C18879F2}"/>
              </a:ext>
            </a:extLst>
          </p:cNvPr>
          <p:cNvSpPr>
            <a:spLocks noGrp="1"/>
          </p:cNvSpPr>
          <p:nvPr>
            <p:ph type="title"/>
          </p:nvPr>
        </p:nvSpPr>
        <p:spPr>
          <a:xfrm>
            <a:off x="318655" y="0"/>
            <a:ext cx="10972800" cy="790143"/>
          </a:xfrm>
        </p:spPr>
        <p:txBody>
          <a:bodyPr>
            <a:normAutofit/>
          </a:bodyPr>
          <a:lstStyle/>
          <a:p>
            <a:r>
              <a:rPr lang="en-US" sz="3600" dirty="0"/>
              <a:t>Working on Open-Source Projects</a:t>
            </a:r>
          </a:p>
        </p:txBody>
      </p:sp>
      <p:sp>
        <p:nvSpPr>
          <p:cNvPr id="3" name="Content Placeholder 2">
            <a:extLst>
              <a:ext uri="{FF2B5EF4-FFF2-40B4-BE49-F238E27FC236}">
                <a16:creationId xmlns:a16="http://schemas.microsoft.com/office/drawing/2014/main" id="{126D4908-6762-EB23-0D45-804E571F61C3}"/>
              </a:ext>
            </a:extLst>
          </p:cNvPr>
          <p:cNvSpPr>
            <a:spLocks noGrp="1"/>
          </p:cNvSpPr>
          <p:nvPr>
            <p:ph idx="1"/>
          </p:nvPr>
        </p:nvSpPr>
        <p:spPr>
          <a:xfrm>
            <a:off x="256309" y="934476"/>
            <a:ext cx="11700164" cy="5923524"/>
          </a:xfrm>
        </p:spPr>
        <p:txBody>
          <a:bodyPr>
            <a:normAutofit fontScale="85000" lnSpcReduction="20000"/>
          </a:bodyPr>
          <a:lstStyle/>
          <a:p>
            <a:pPr marL="0" indent="0">
              <a:buNone/>
            </a:pPr>
            <a:r>
              <a:rPr lang="en-US" sz="1800" u="sng" dirty="0"/>
              <a:t>Forking a project:</a:t>
            </a:r>
          </a:p>
          <a:p>
            <a:pPr marL="0" indent="0">
              <a:buNone/>
            </a:pPr>
            <a:r>
              <a:rPr lang="en-US" sz="1800" dirty="0"/>
              <a:t>Forking a repository means you create a copy of the repository on your GitHub; Open-Source Repositories do not allow anyone to make direct commits; unless authorized exclusively.</a:t>
            </a:r>
          </a:p>
          <a:p>
            <a:pPr marL="0" indent="0">
              <a:buNone/>
            </a:pPr>
            <a:r>
              <a:rPr lang="en-US" sz="1800" u="sng" dirty="0"/>
              <a:t>Cloning a project:</a:t>
            </a:r>
          </a:p>
          <a:p>
            <a:pPr marL="0" indent="0">
              <a:buNone/>
            </a:pPr>
            <a:r>
              <a:rPr lang="en-US" sz="1800" dirty="0"/>
              <a:t>Copies the forked GitHub project onto your computer.</a:t>
            </a:r>
          </a:p>
          <a:p>
            <a:pPr marL="0" indent="0">
              <a:buNone/>
            </a:pPr>
            <a:r>
              <a:rPr lang="en-US" sz="1800" dirty="0"/>
              <a:t>Use it to start working on your version of the project.</a:t>
            </a:r>
          </a:p>
          <a:p>
            <a:pPr marL="0" indent="0">
              <a:buNone/>
            </a:pPr>
            <a:r>
              <a:rPr lang="en-US" sz="1800" b="1" i="1" dirty="0">
                <a:highlight>
                  <a:srgbClr val="000000"/>
                </a:highlight>
              </a:rPr>
              <a:t>$ git clone </a:t>
            </a:r>
            <a:r>
              <a:rPr lang="en-US" sz="1800" b="1" i="1" dirty="0">
                <a:highlight>
                  <a:srgbClr val="000000"/>
                </a:highlight>
                <a:hlinkClick r:id="rId2"/>
              </a:rPr>
              <a:t>https://github.com/USER/REPO.git</a:t>
            </a:r>
            <a:endParaRPr lang="en-US" sz="1800" b="1" i="1" dirty="0">
              <a:highlight>
                <a:srgbClr val="000000"/>
              </a:highlight>
            </a:endParaRPr>
          </a:p>
          <a:p>
            <a:pPr marL="0" indent="0">
              <a:buNone/>
            </a:pPr>
            <a:endParaRPr lang="en-US" sz="1800" b="1" i="1" dirty="0"/>
          </a:p>
          <a:p>
            <a:pPr marL="0" indent="0">
              <a:buNone/>
            </a:pPr>
            <a:r>
              <a:rPr lang="en-US" sz="1800" u="sng" dirty="0"/>
              <a:t>Define  the upstream </a:t>
            </a:r>
          </a:p>
          <a:p>
            <a:pPr marL="0" indent="0">
              <a:buNone/>
            </a:pPr>
            <a:r>
              <a:rPr lang="en-US" sz="1800" dirty="0"/>
              <a:t>You have linked to your version to the project but you also need to link to the original version so that you can pull updates from there too:</a:t>
            </a:r>
          </a:p>
          <a:p>
            <a:pPr marL="0" indent="0">
              <a:buNone/>
            </a:pPr>
            <a:r>
              <a:rPr lang="en-US" sz="1800" b="1" i="1" dirty="0">
                <a:highlight>
                  <a:srgbClr val="000000"/>
                </a:highlight>
              </a:rPr>
              <a:t>$ git remote add upstream LINK_TO_ORIGINAL_REPO</a:t>
            </a:r>
          </a:p>
          <a:p>
            <a:pPr marL="0" indent="0">
              <a:buNone/>
            </a:pPr>
            <a:endParaRPr lang="en-US" sz="1800" b="1" i="1" dirty="0"/>
          </a:p>
          <a:p>
            <a:pPr marL="0" indent="0">
              <a:buNone/>
            </a:pPr>
            <a:r>
              <a:rPr lang="en-US" sz="1800" b="1" dirty="0"/>
              <a:t>MAKE YOUR CHANGES TO THE REPO </a:t>
            </a:r>
          </a:p>
          <a:p>
            <a:pPr marL="0" indent="0">
              <a:buNone/>
            </a:pPr>
            <a:r>
              <a:rPr lang="en-US" sz="1800" u="sng" dirty="0"/>
              <a:t>Pull Changes:</a:t>
            </a:r>
          </a:p>
          <a:p>
            <a:pPr marL="0" indent="0">
              <a:buNone/>
            </a:pPr>
            <a:r>
              <a:rPr lang="en-US" sz="1800" dirty="0"/>
              <a:t>You need to pull from upstream and then update both your local as well as remote repository.</a:t>
            </a:r>
          </a:p>
          <a:p>
            <a:pPr marL="0" indent="0">
              <a:buNone/>
            </a:pPr>
            <a:r>
              <a:rPr lang="en-US" sz="1800" b="1" i="1" dirty="0">
                <a:highlight>
                  <a:srgbClr val="000000"/>
                </a:highlight>
              </a:rPr>
              <a:t>$ git pull upstream main</a:t>
            </a:r>
          </a:p>
          <a:p>
            <a:pPr marL="0" indent="0">
              <a:buNone/>
            </a:pPr>
            <a:r>
              <a:rPr lang="en-US" sz="1800" b="1" i="1" dirty="0">
                <a:highlight>
                  <a:srgbClr val="000000"/>
                </a:highlight>
              </a:rPr>
              <a:t>$ git push origin main</a:t>
            </a:r>
          </a:p>
          <a:p>
            <a:pPr marL="0" indent="0">
              <a:buNone/>
            </a:pPr>
            <a:endParaRPr lang="en-US" sz="1800" b="1" i="1" dirty="0"/>
          </a:p>
          <a:p>
            <a:pPr marL="0" indent="0">
              <a:buNone/>
            </a:pPr>
            <a:endParaRPr lang="en-US" sz="1800" dirty="0"/>
          </a:p>
          <a:p>
            <a:pPr marL="0" indent="0">
              <a:buNone/>
            </a:pPr>
            <a:endParaRPr lang="en-US" sz="1800" dirty="0"/>
          </a:p>
        </p:txBody>
      </p:sp>
    </p:spTree>
    <p:extLst>
      <p:ext uri="{BB962C8B-B14F-4D97-AF65-F5344CB8AC3E}">
        <p14:creationId xmlns:p14="http://schemas.microsoft.com/office/powerpoint/2010/main" val="11048949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2633A5-960D-B07E-2C20-9282D60040E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522CAF2-823C-DAC6-EC1B-EF137283B2A7}"/>
              </a:ext>
            </a:extLst>
          </p:cNvPr>
          <p:cNvSpPr>
            <a:spLocks noGrp="1"/>
          </p:cNvSpPr>
          <p:nvPr>
            <p:ph type="title"/>
          </p:nvPr>
        </p:nvSpPr>
        <p:spPr>
          <a:xfrm>
            <a:off x="608138" y="282877"/>
            <a:ext cx="10972800" cy="790143"/>
          </a:xfrm>
        </p:spPr>
        <p:txBody>
          <a:bodyPr>
            <a:normAutofit/>
          </a:bodyPr>
          <a:lstStyle/>
          <a:p>
            <a:r>
              <a:rPr lang="en-US" sz="3600" dirty="0"/>
              <a:t>Working on Open-Source Projects</a:t>
            </a:r>
          </a:p>
        </p:txBody>
      </p:sp>
      <p:sp>
        <p:nvSpPr>
          <p:cNvPr id="3" name="Content Placeholder 2">
            <a:extLst>
              <a:ext uri="{FF2B5EF4-FFF2-40B4-BE49-F238E27FC236}">
                <a16:creationId xmlns:a16="http://schemas.microsoft.com/office/drawing/2014/main" id="{2D4CA175-24F2-23C5-34BF-41B9415E0A02}"/>
              </a:ext>
            </a:extLst>
          </p:cNvPr>
          <p:cNvSpPr>
            <a:spLocks noGrp="1"/>
          </p:cNvSpPr>
          <p:nvPr>
            <p:ph idx="1"/>
          </p:nvPr>
        </p:nvSpPr>
        <p:spPr>
          <a:xfrm>
            <a:off x="318655" y="1239276"/>
            <a:ext cx="11679381" cy="5502102"/>
          </a:xfrm>
        </p:spPr>
        <p:txBody>
          <a:bodyPr>
            <a:normAutofit/>
          </a:bodyPr>
          <a:lstStyle/>
          <a:p>
            <a:pPr marL="0" indent="0">
              <a:buNone/>
            </a:pPr>
            <a:endParaRPr lang="en-US" sz="1800" b="1" i="1" dirty="0"/>
          </a:p>
          <a:p>
            <a:pPr marL="0" indent="0">
              <a:buNone/>
            </a:pPr>
            <a:r>
              <a:rPr lang="en-US" sz="1800" u="sng" dirty="0"/>
              <a:t>Push Changes:</a:t>
            </a:r>
          </a:p>
          <a:p>
            <a:pPr marL="0" indent="0">
              <a:buNone/>
            </a:pPr>
            <a:r>
              <a:rPr lang="en-US" sz="1800" dirty="0"/>
              <a:t>You push to your forked remote repository, you will create a pull request to send it to the original repository</a:t>
            </a:r>
          </a:p>
          <a:p>
            <a:pPr marL="0" indent="0">
              <a:buNone/>
            </a:pPr>
            <a:r>
              <a:rPr lang="en-US" sz="1800" b="1" i="1" dirty="0">
                <a:highlight>
                  <a:srgbClr val="000000"/>
                </a:highlight>
              </a:rPr>
              <a:t>$ git push </a:t>
            </a:r>
          </a:p>
          <a:p>
            <a:pPr marL="0" indent="0">
              <a:buNone/>
            </a:pPr>
            <a:r>
              <a:rPr lang="en-US" sz="1800" b="1" i="1" dirty="0">
                <a:highlight>
                  <a:srgbClr val="000000"/>
                </a:highlight>
              </a:rPr>
              <a:t>$ git push –u origin BRANCH MAIN</a:t>
            </a:r>
          </a:p>
          <a:p>
            <a:pPr marL="0" indent="0">
              <a:buNone/>
            </a:pPr>
            <a:endParaRPr lang="en-US" sz="1800" b="1" i="1" dirty="0"/>
          </a:p>
          <a:p>
            <a:pPr marL="0" indent="0">
              <a:buNone/>
            </a:pPr>
            <a:r>
              <a:rPr lang="en-US" sz="1800" u="sng" dirty="0"/>
              <a:t>Opening a Pull Request</a:t>
            </a:r>
            <a:r>
              <a:rPr lang="en-US" sz="1800" b="1" i="1" u="sng" dirty="0"/>
              <a:t>:</a:t>
            </a:r>
          </a:p>
          <a:p>
            <a:pPr marL="0" indent="0">
              <a:buNone/>
            </a:pPr>
            <a:r>
              <a:rPr lang="en-US" sz="1800" dirty="0"/>
              <a:t>You will almost always have to request to merge the changes that you made in your fork to merge it to the original repository.</a:t>
            </a:r>
          </a:p>
          <a:p>
            <a:pPr marL="0" indent="0">
              <a:buNone/>
            </a:pPr>
            <a:endParaRPr lang="en-US" sz="1800" b="1" i="1" dirty="0"/>
          </a:p>
          <a:p>
            <a:pPr marL="0" indent="0">
              <a:buNone/>
            </a:pPr>
            <a:endParaRPr lang="en-US" sz="1800" dirty="0"/>
          </a:p>
          <a:p>
            <a:pPr marL="0" indent="0">
              <a:buNone/>
            </a:pPr>
            <a:endParaRPr lang="en-US" sz="1800" dirty="0"/>
          </a:p>
        </p:txBody>
      </p:sp>
    </p:spTree>
    <p:extLst>
      <p:ext uri="{BB962C8B-B14F-4D97-AF65-F5344CB8AC3E}">
        <p14:creationId xmlns:p14="http://schemas.microsoft.com/office/powerpoint/2010/main" val="14575317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82DB87-0921-47FD-6081-A4CCFA650120}"/>
              </a:ext>
            </a:extLst>
          </p:cNvPr>
          <p:cNvSpPr>
            <a:spLocks noGrp="1"/>
          </p:cNvSpPr>
          <p:nvPr>
            <p:ph type="ctrTitle"/>
          </p:nvPr>
        </p:nvSpPr>
        <p:spPr>
          <a:xfrm>
            <a:off x="460291" y="2157412"/>
            <a:ext cx="6255205" cy="873458"/>
          </a:xfrm>
        </p:spPr>
        <p:txBody>
          <a:bodyPr/>
          <a:lstStyle/>
          <a:p>
            <a:r>
              <a:rPr lang="en-US">
                <a:solidFill>
                  <a:schemeClr val="tx1"/>
                </a:solidFill>
              </a:rPr>
              <a:t>What is Git?</a:t>
            </a:r>
            <a:endParaRPr lang="en-US" dirty="0">
              <a:solidFill>
                <a:schemeClr val="tx1"/>
              </a:solidFill>
            </a:endParaRPr>
          </a:p>
        </p:txBody>
      </p:sp>
      <p:sp>
        <p:nvSpPr>
          <p:cNvPr id="5" name="Subtitle 4">
            <a:extLst>
              <a:ext uri="{FF2B5EF4-FFF2-40B4-BE49-F238E27FC236}">
                <a16:creationId xmlns:a16="http://schemas.microsoft.com/office/drawing/2014/main" id="{8D116086-00E3-303E-55D3-41F5085668BF}"/>
              </a:ext>
            </a:extLst>
          </p:cNvPr>
          <p:cNvSpPr>
            <a:spLocks noGrp="1"/>
          </p:cNvSpPr>
          <p:nvPr>
            <p:ph type="subTitle" idx="1"/>
          </p:nvPr>
        </p:nvSpPr>
        <p:spPr>
          <a:xfrm>
            <a:off x="288099" y="3030869"/>
            <a:ext cx="6255205" cy="3474327"/>
          </a:xfrm>
        </p:spPr>
        <p:txBody>
          <a:bodyPr>
            <a:normAutofit/>
          </a:bodyPr>
          <a:lstStyle/>
          <a:p>
            <a:r>
              <a:rPr lang="en-US" dirty="0"/>
              <a:t>Git is a version control system.</a:t>
            </a:r>
          </a:p>
          <a:p>
            <a:r>
              <a:rPr lang="en-US" dirty="0"/>
              <a:t>It tracks changes in files over time and allows you to collaborate safely.</a:t>
            </a:r>
          </a:p>
          <a:p>
            <a:r>
              <a:rPr lang="en-US" dirty="0"/>
              <a:t>It was created in 2005 by Linus Torvalds</a:t>
            </a:r>
          </a:p>
          <a:p>
            <a:endParaRPr lang="en-US" dirty="0"/>
          </a:p>
          <a:p>
            <a:endParaRPr lang="en-US" dirty="0"/>
          </a:p>
          <a:p>
            <a:endParaRPr lang="en-US" dirty="0"/>
          </a:p>
        </p:txBody>
      </p:sp>
      <p:pic>
        <p:nvPicPr>
          <p:cNvPr id="8" name="Picture Placeholder 5" descr="A logo of a company&#10;&#10;AI-generated content may be incorrect.">
            <a:extLst>
              <a:ext uri="{FF2B5EF4-FFF2-40B4-BE49-F238E27FC236}">
                <a16:creationId xmlns:a16="http://schemas.microsoft.com/office/drawing/2014/main" id="{2248DFB5-12F0-163C-7FD6-4179988A203E}"/>
              </a:ext>
            </a:extLst>
          </p:cNvPr>
          <p:cNvPicPr>
            <a:picLocks noGrp="1" noChangeAspect="1"/>
          </p:cNvPicPr>
          <p:nvPr>
            <p:ph type="pic" sz="quarter" idx="13"/>
          </p:nvPr>
        </p:nvPicPr>
        <p:blipFill>
          <a:blip r:embed="rId2">
            <a:extLst>
              <a:ext uri="{837473B0-CC2E-450A-ABE3-18F120FF3D39}">
                <a1611:picAttrSrcUrl xmlns:a1611="http://schemas.microsoft.com/office/drawing/2016/11/main" r:id="rId3"/>
              </a:ext>
            </a:extLst>
          </a:blip>
          <a:srcRect l="6901" r="6901"/>
          <a:stretch>
            <a:fillRect/>
          </a:stretch>
        </p:blipFill>
        <p:spPr>
          <a:xfrm>
            <a:off x="6887688" y="352803"/>
            <a:ext cx="5304312" cy="6152394"/>
          </a:xfrm>
        </p:spPr>
      </p:pic>
    </p:spTree>
    <p:extLst>
      <p:ext uri="{BB962C8B-B14F-4D97-AF65-F5344CB8AC3E}">
        <p14:creationId xmlns:p14="http://schemas.microsoft.com/office/powerpoint/2010/main" val="16566871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BB969F-3FCE-A042-08F5-8710F9C574B5}"/>
              </a:ext>
            </a:extLst>
          </p:cNvPr>
          <p:cNvSpPr>
            <a:spLocks noGrp="1"/>
          </p:cNvSpPr>
          <p:nvPr>
            <p:ph type="title"/>
          </p:nvPr>
        </p:nvSpPr>
        <p:spPr/>
        <p:txBody>
          <a:bodyPr/>
          <a:lstStyle/>
          <a:p>
            <a:r>
              <a:rPr lang="en-US" dirty="0"/>
              <a:t>Additional resources</a:t>
            </a:r>
          </a:p>
        </p:txBody>
      </p:sp>
      <p:sp>
        <p:nvSpPr>
          <p:cNvPr id="3" name="Content Placeholder 2">
            <a:extLst>
              <a:ext uri="{FF2B5EF4-FFF2-40B4-BE49-F238E27FC236}">
                <a16:creationId xmlns:a16="http://schemas.microsoft.com/office/drawing/2014/main" id="{2933804E-5932-0336-6482-AD9A510410AF}"/>
              </a:ext>
            </a:extLst>
          </p:cNvPr>
          <p:cNvSpPr>
            <a:spLocks noGrp="1"/>
          </p:cNvSpPr>
          <p:nvPr>
            <p:ph idx="1"/>
          </p:nvPr>
        </p:nvSpPr>
        <p:spPr/>
        <p:txBody>
          <a:bodyPr/>
          <a:lstStyle/>
          <a:p>
            <a:r>
              <a:rPr lang="en-US" dirty="0">
                <a:hlinkClick r:id="rId2"/>
              </a:rPr>
              <a:t>https://git-scm.com/cheat-sheet</a:t>
            </a:r>
            <a:endParaRPr lang="en-US" dirty="0"/>
          </a:p>
          <a:p>
            <a:r>
              <a:rPr lang="en-US" dirty="0">
                <a:hlinkClick r:id="rId3"/>
              </a:rPr>
              <a:t>https://docs.github.com/en/get-started</a:t>
            </a:r>
            <a:endParaRPr lang="en-US" dirty="0"/>
          </a:p>
          <a:p>
            <a:r>
              <a:rPr lang="en-US" dirty="0">
                <a:hlinkClick r:id="rId4"/>
              </a:rPr>
              <a:t>https://youtu.be/</a:t>
            </a:r>
            <a:r>
              <a:rPr lang="en-US">
                <a:hlinkClick r:id="rId4"/>
              </a:rPr>
              <a:t>mAFoROnOfHs</a:t>
            </a:r>
            <a:endParaRPr lang="en-US"/>
          </a:p>
        </p:txBody>
      </p:sp>
    </p:spTree>
    <p:extLst>
      <p:ext uri="{BB962C8B-B14F-4D97-AF65-F5344CB8AC3E}">
        <p14:creationId xmlns:p14="http://schemas.microsoft.com/office/powerpoint/2010/main" val="16628924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83DC0F2-6294-F7AA-0975-9D509AE29607}"/>
              </a:ext>
            </a:extLst>
          </p:cNvPr>
          <p:cNvSpPr>
            <a:spLocks noGrp="1"/>
          </p:cNvSpPr>
          <p:nvPr>
            <p:ph type="title"/>
          </p:nvPr>
        </p:nvSpPr>
        <p:spPr>
          <a:xfrm>
            <a:off x="611124" y="1537854"/>
            <a:ext cx="10969751" cy="3552879"/>
          </a:xfrm>
        </p:spPr>
        <p:txBody>
          <a:bodyPr>
            <a:normAutofit/>
          </a:bodyPr>
          <a:lstStyle/>
          <a:p>
            <a:r>
              <a:rPr lang="en-US" dirty="0"/>
              <a:t>“Every great project begins with a first commit. Don’t be afraid to push.”</a:t>
            </a:r>
          </a:p>
        </p:txBody>
      </p:sp>
    </p:spTree>
    <p:extLst>
      <p:ext uri="{BB962C8B-B14F-4D97-AF65-F5344CB8AC3E}">
        <p14:creationId xmlns:p14="http://schemas.microsoft.com/office/powerpoint/2010/main" val="505197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71FA86-6E7E-D2A5-1E99-A3E9BC033575}"/>
              </a:ext>
            </a:extLst>
          </p:cNvPr>
          <p:cNvSpPr>
            <a:spLocks noGrp="1"/>
          </p:cNvSpPr>
          <p:nvPr>
            <p:ph type="title"/>
          </p:nvPr>
        </p:nvSpPr>
        <p:spPr>
          <a:xfrm>
            <a:off x="608430" y="2410690"/>
            <a:ext cx="5566532" cy="1180857"/>
          </a:xfrm>
        </p:spPr>
        <p:txBody>
          <a:bodyPr/>
          <a:lstStyle/>
          <a:p>
            <a:r>
              <a:rPr lang="en-US" dirty="0"/>
              <a:t>Any Questions?</a:t>
            </a:r>
          </a:p>
        </p:txBody>
      </p:sp>
      <p:pic>
        <p:nvPicPr>
          <p:cNvPr id="9" name="Picture Placeholder 8" descr="A light bulb with a question mark&#10;&#10;AI-generated content may be incorrect.">
            <a:extLst>
              <a:ext uri="{FF2B5EF4-FFF2-40B4-BE49-F238E27FC236}">
                <a16:creationId xmlns:a16="http://schemas.microsoft.com/office/drawing/2014/main" id="{2A9136E6-E022-3B09-23D0-CDF8D43E7049}"/>
              </a:ext>
            </a:extLst>
          </p:cNvPr>
          <p:cNvPicPr>
            <a:picLocks noGrp="1" noChangeAspect="1"/>
          </p:cNvPicPr>
          <p:nvPr>
            <p:ph type="pic" sz="quarter" idx="19"/>
          </p:nvPr>
        </p:nvPicPr>
        <p:blipFill rotWithShape="1">
          <a:blip r:embed="rId2">
            <a:extLst>
              <a:ext uri="{837473B0-CC2E-450A-ABE3-18F120FF3D39}">
                <a1611:picAttrSrcUrl xmlns:a1611="http://schemas.microsoft.com/office/drawing/2016/11/main" r:id="rId3"/>
              </a:ext>
            </a:extLst>
          </a:blip>
          <a:srcRect l="33102" t="15931" r="38035" b="39740"/>
          <a:stretch>
            <a:fillRect/>
          </a:stretch>
        </p:blipFill>
        <p:spPr>
          <a:xfrm>
            <a:off x="6382987" y="47662"/>
            <a:ext cx="6604175" cy="6762675"/>
          </a:xfrm>
        </p:spPr>
      </p:pic>
    </p:spTree>
    <p:extLst>
      <p:ext uri="{BB962C8B-B14F-4D97-AF65-F5344CB8AC3E}">
        <p14:creationId xmlns:p14="http://schemas.microsoft.com/office/powerpoint/2010/main" val="27169903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C3E9BF-28A0-D2A7-8F62-E4FCC627E509}"/>
              </a:ext>
            </a:extLst>
          </p:cNvPr>
          <p:cNvSpPr>
            <a:spLocks noGrp="1"/>
          </p:cNvSpPr>
          <p:nvPr>
            <p:ph type="title"/>
          </p:nvPr>
        </p:nvSpPr>
        <p:spPr/>
        <p:txBody>
          <a:bodyPr/>
          <a:lstStyle/>
          <a:p>
            <a:r>
              <a:rPr lang="en-US" dirty="0"/>
              <a:t>Thank You!</a:t>
            </a:r>
          </a:p>
        </p:txBody>
      </p:sp>
      <p:sp>
        <p:nvSpPr>
          <p:cNvPr id="4" name="Text Placeholder 3">
            <a:extLst>
              <a:ext uri="{FF2B5EF4-FFF2-40B4-BE49-F238E27FC236}">
                <a16:creationId xmlns:a16="http://schemas.microsoft.com/office/drawing/2014/main" id="{BEE272FC-8B28-3D48-B1A4-FA2B4524AD0D}"/>
              </a:ext>
            </a:extLst>
          </p:cNvPr>
          <p:cNvSpPr>
            <a:spLocks noGrp="1"/>
          </p:cNvSpPr>
          <p:nvPr>
            <p:ph type="body" sz="quarter" idx="13"/>
          </p:nvPr>
        </p:nvSpPr>
        <p:spPr>
          <a:xfrm>
            <a:off x="608306" y="2628300"/>
            <a:ext cx="5828120" cy="1908074"/>
          </a:xfrm>
        </p:spPr>
        <p:txBody>
          <a:bodyPr>
            <a:normAutofit/>
          </a:bodyPr>
          <a:lstStyle/>
          <a:p>
            <a:r>
              <a:rPr lang="en-US" dirty="0"/>
              <a:t>Thank you to Dr. Cho for providing me with this opportunity and for the Cho Lab Members for attending this session. This was my attempt to contribute to learning as a group.</a:t>
            </a:r>
          </a:p>
        </p:txBody>
      </p:sp>
      <p:pic>
        <p:nvPicPr>
          <p:cNvPr id="6" name="Picture Placeholder 5">
            <a:extLst>
              <a:ext uri="{FF2B5EF4-FFF2-40B4-BE49-F238E27FC236}">
                <a16:creationId xmlns:a16="http://schemas.microsoft.com/office/drawing/2014/main" id="{E274C824-16F7-7A29-FD96-A49D3C7DF7D3}"/>
              </a:ext>
            </a:extLst>
          </p:cNvPr>
          <p:cNvPicPr>
            <a:picLocks noGrp="1" noChangeAspect="1"/>
          </p:cNvPicPr>
          <p:nvPr>
            <p:ph type="pic" sz="quarter" idx="18"/>
          </p:nvPr>
        </p:nvPicPr>
        <p:blipFill>
          <a:blip r:embed="rId3"/>
          <a:srcRect t="1091" b="1091"/>
          <a:stretch>
            <a:fillRect/>
          </a:stretch>
        </p:blipFill>
        <p:spPr>
          <a:xfrm>
            <a:off x="689801" y="4653780"/>
            <a:ext cx="1992390" cy="1931768"/>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5" name="Text Placeholder 4">
            <a:extLst>
              <a:ext uri="{FF2B5EF4-FFF2-40B4-BE49-F238E27FC236}">
                <a16:creationId xmlns:a16="http://schemas.microsoft.com/office/drawing/2014/main" id="{26BCF36E-166E-025B-B5B2-3BCD37940CCE}"/>
              </a:ext>
            </a:extLst>
          </p:cNvPr>
          <p:cNvSpPr>
            <a:spLocks noGrp="1"/>
          </p:cNvSpPr>
          <p:nvPr>
            <p:ph type="body" sz="quarter" idx="14"/>
          </p:nvPr>
        </p:nvSpPr>
        <p:spPr>
          <a:xfrm>
            <a:off x="2848445" y="5035137"/>
            <a:ext cx="5828120" cy="1703380"/>
          </a:xfrm>
        </p:spPr>
        <p:txBody>
          <a:bodyPr>
            <a:normAutofit fontScale="62500" lnSpcReduction="20000"/>
          </a:bodyPr>
          <a:lstStyle/>
          <a:p>
            <a:r>
              <a:rPr lang="en-US" sz="3600" dirty="0"/>
              <a:t>Samar Ranjit</a:t>
            </a:r>
          </a:p>
          <a:p>
            <a:r>
              <a:rPr lang="en-US" dirty="0"/>
              <a:t>Undergraduate Research Assistant</a:t>
            </a:r>
          </a:p>
          <a:p>
            <a:r>
              <a:rPr lang="en-US" dirty="0"/>
              <a:t>Cho Lab, TXST</a:t>
            </a:r>
          </a:p>
          <a:p>
            <a:r>
              <a:rPr lang="en-US" dirty="0">
                <a:hlinkClick r:id="rId4"/>
              </a:rPr>
              <a:t>samarranjit@txstate.edu</a:t>
            </a:r>
            <a:endParaRPr lang="en-US" dirty="0"/>
          </a:p>
          <a:p>
            <a:r>
              <a:rPr lang="en-US" dirty="0">
                <a:hlinkClick r:id="rId5"/>
              </a:rPr>
              <a:t>https://samarranjit.com.np</a:t>
            </a:r>
            <a:endParaRPr lang="en-US" dirty="0"/>
          </a:p>
          <a:p>
            <a:endParaRPr lang="en-US" dirty="0"/>
          </a:p>
          <a:p>
            <a:endParaRPr lang="en-US" dirty="0"/>
          </a:p>
        </p:txBody>
      </p:sp>
    </p:spTree>
    <p:extLst>
      <p:ext uri="{BB962C8B-B14F-4D97-AF65-F5344CB8AC3E}">
        <p14:creationId xmlns:p14="http://schemas.microsoft.com/office/powerpoint/2010/main" val="37995446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FBA4883-C484-AD97-22AF-F9D233BF1BAA}"/>
              </a:ext>
            </a:extLst>
          </p:cNvPr>
          <p:cNvSpPr/>
          <p:nvPr/>
        </p:nvSpPr>
        <p:spPr>
          <a:xfrm>
            <a:off x="5953760" y="3104707"/>
            <a:ext cx="3679338" cy="119084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2C3DC79E-9030-E2CE-E41C-8B64A0CC55B8}"/>
              </a:ext>
            </a:extLst>
          </p:cNvPr>
          <p:cNvSpPr>
            <a:spLocks noGrp="1"/>
          </p:cNvSpPr>
          <p:nvPr>
            <p:ph type="title"/>
          </p:nvPr>
        </p:nvSpPr>
        <p:spPr/>
        <p:txBody>
          <a:bodyPr/>
          <a:lstStyle/>
          <a:p>
            <a:r>
              <a:rPr lang="en-US" dirty="0"/>
              <a:t>Why do we need Git?</a:t>
            </a:r>
          </a:p>
        </p:txBody>
      </p:sp>
      <p:sp>
        <p:nvSpPr>
          <p:cNvPr id="9" name="Text Placeholder 8">
            <a:extLst>
              <a:ext uri="{FF2B5EF4-FFF2-40B4-BE49-F238E27FC236}">
                <a16:creationId xmlns:a16="http://schemas.microsoft.com/office/drawing/2014/main" id="{FBED17F0-B2FA-E330-E57F-DB49B4DB9A5E}"/>
              </a:ext>
            </a:extLst>
          </p:cNvPr>
          <p:cNvSpPr>
            <a:spLocks noGrp="1"/>
          </p:cNvSpPr>
          <p:nvPr>
            <p:ph type="body" idx="1"/>
          </p:nvPr>
        </p:nvSpPr>
        <p:spPr/>
        <p:txBody>
          <a:bodyPr>
            <a:normAutofit/>
          </a:bodyPr>
          <a:lstStyle/>
          <a:p>
            <a:r>
              <a:rPr lang="en-US" sz="3200"/>
              <a:t>Documentation Versions:</a:t>
            </a:r>
            <a:endParaRPr lang="en-US" sz="3200" dirty="0"/>
          </a:p>
        </p:txBody>
      </p:sp>
      <p:sp>
        <p:nvSpPr>
          <p:cNvPr id="10" name="Content Placeholder 9">
            <a:extLst>
              <a:ext uri="{FF2B5EF4-FFF2-40B4-BE49-F238E27FC236}">
                <a16:creationId xmlns:a16="http://schemas.microsoft.com/office/drawing/2014/main" id="{5FC1529A-643E-D8A5-F1F2-88A7E2C5767D}"/>
              </a:ext>
            </a:extLst>
          </p:cNvPr>
          <p:cNvSpPr>
            <a:spLocks noGrp="1"/>
          </p:cNvSpPr>
          <p:nvPr>
            <p:ph sz="half" idx="2"/>
          </p:nvPr>
        </p:nvSpPr>
        <p:spPr/>
        <p:txBody>
          <a:bodyPr>
            <a:normAutofit/>
          </a:bodyPr>
          <a:lstStyle/>
          <a:p>
            <a:r>
              <a:rPr lang="en-US" dirty="0" err="1"/>
              <a:t>Project.docx</a:t>
            </a:r>
            <a:endParaRPr lang="en-US" dirty="0"/>
          </a:p>
          <a:p>
            <a:r>
              <a:rPr lang="en-US" dirty="0"/>
              <a:t>Project_V2.docx</a:t>
            </a:r>
          </a:p>
          <a:p>
            <a:r>
              <a:rPr lang="en-US" dirty="0" err="1"/>
              <a:t>Project_final.docx</a:t>
            </a:r>
            <a:endParaRPr lang="en-US" dirty="0"/>
          </a:p>
          <a:p>
            <a:r>
              <a:rPr lang="en-US" dirty="0"/>
              <a:t>Project_final_V2.docx</a:t>
            </a:r>
          </a:p>
          <a:p>
            <a:r>
              <a:rPr lang="en-US" dirty="0" err="1"/>
              <a:t>Project_final_Real.docx</a:t>
            </a:r>
            <a:endParaRPr lang="en-US" dirty="0"/>
          </a:p>
        </p:txBody>
      </p:sp>
      <p:sp>
        <p:nvSpPr>
          <p:cNvPr id="7" name="TextBox 6">
            <a:extLst>
              <a:ext uri="{FF2B5EF4-FFF2-40B4-BE49-F238E27FC236}">
                <a16:creationId xmlns:a16="http://schemas.microsoft.com/office/drawing/2014/main" id="{9B861CAD-9B39-AFC9-5B55-E56484CB836C}"/>
              </a:ext>
            </a:extLst>
          </p:cNvPr>
          <p:cNvSpPr txBox="1"/>
          <p:nvPr/>
        </p:nvSpPr>
        <p:spPr>
          <a:xfrm>
            <a:off x="5953760" y="3291428"/>
            <a:ext cx="3679338" cy="830997"/>
          </a:xfrm>
          <a:prstGeom prst="rect">
            <a:avLst/>
          </a:prstGeom>
          <a:noFill/>
        </p:spPr>
        <p:txBody>
          <a:bodyPr wrap="square" rtlCol="0">
            <a:spAutoFit/>
          </a:bodyPr>
          <a:lstStyle/>
          <a:p>
            <a:pPr algn="ctr"/>
            <a:r>
              <a:rPr lang="en-US" sz="2400" dirty="0"/>
              <a:t>Git is the solution to this problem.</a:t>
            </a:r>
          </a:p>
        </p:txBody>
      </p:sp>
    </p:spTree>
    <p:extLst>
      <p:ext uri="{BB962C8B-B14F-4D97-AF65-F5344CB8AC3E}">
        <p14:creationId xmlns:p14="http://schemas.microsoft.com/office/powerpoint/2010/main" val="30317264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BE6A0B-140F-8FEC-F9ED-C1F31CF275B3}"/>
            </a:ext>
          </a:extLst>
        </p:cNvPr>
        <p:cNvGrpSpPr/>
        <p:nvPr/>
      </p:nvGrpSpPr>
      <p:grpSpPr>
        <a:xfrm>
          <a:off x="0" y="0"/>
          <a:ext cx="0" cy="0"/>
          <a:chOff x="0" y="0"/>
          <a:chExt cx="0" cy="0"/>
        </a:xfrm>
      </p:grpSpPr>
      <p:pic>
        <p:nvPicPr>
          <p:cNvPr id="5122" name="Picture 2" descr="What Exactly Is GitHub Anyway? | TechCrunch">
            <a:extLst>
              <a:ext uri="{FF2B5EF4-FFF2-40B4-BE49-F238E27FC236}">
                <a16:creationId xmlns:a16="http://schemas.microsoft.com/office/drawing/2014/main" id="{B84B6AF7-C97A-4EC8-1E4D-7ADFDE591A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r="4" b="4"/>
          <a:stretch>
            <a:fillRect/>
          </a:stretch>
        </p:blipFill>
        <p:spPr bwMode="auto">
          <a:xfrm>
            <a:off x="5333999" y="1"/>
            <a:ext cx="6857999" cy="6857999"/>
          </a:xfrm>
          <a:custGeom>
            <a:avLst/>
            <a:gdLst>
              <a:gd name="connsiteX0" fmla="*/ 0 w 6858000"/>
              <a:gd name="connsiteY0" fmla="*/ 0 h 6857999"/>
              <a:gd name="connsiteX1" fmla="*/ 6858000 w 6858000"/>
              <a:gd name="connsiteY1" fmla="*/ 0 h 6857999"/>
              <a:gd name="connsiteX2" fmla="*/ 6858000 w 6858000"/>
              <a:gd name="connsiteY2" fmla="*/ 6857999 h 6857999"/>
              <a:gd name="connsiteX3" fmla="*/ 0 w 6858000"/>
              <a:gd name="connsiteY3" fmla="*/ 6857999 h 6857999"/>
              <a:gd name="connsiteX4" fmla="*/ 0 w 6858000"/>
              <a:gd name="connsiteY4" fmla="*/ 4063452 h 6857999"/>
              <a:gd name="connsiteX5" fmla="*/ 497840 w 6858000"/>
              <a:gd name="connsiteY5" fmla="*/ 3460690 h 6857999"/>
              <a:gd name="connsiteX6" fmla="*/ 0 w 6858000"/>
              <a:gd name="connsiteY6" fmla="*/ 2857926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58000" h="6857999">
                <a:moveTo>
                  <a:pt x="0" y="0"/>
                </a:moveTo>
                <a:lnTo>
                  <a:pt x="6858000" y="0"/>
                </a:lnTo>
                <a:lnTo>
                  <a:pt x="6858000" y="6857999"/>
                </a:lnTo>
                <a:lnTo>
                  <a:pt x="0" y="6857999"/>
                </a:lnTo>
                <a:lnTo>
                  <a:pt x="0" y="4063452"/>
                </a:lnTo>
                <a:lnTo>
                  <a:pt x="497840" y="3460690"/>
                </a:lnTo>
                <a:lnTo>
                  <a:pt x="0" y="2857926"/>
                </a:lnTo>
                <a:close/>
              </a:path>
            </a:pathLst>
          </a:custGeom>
          <a:solidFill>
            <a:srgbClr val="FFFFFF"/>
          </a:solidFill>
        </p:spPr>
      </p:pic>
      <p:sp>
        <p:nvSpPr>
          <p:cNvPr id="5" name="Subtitle 4">
            <a:extLst>
              <a:ext uri="{FF2B5EF4-FFF2-40B4-BE49-F238E27FC236}">
                <a16:creationId xmlns:a16="http://schemas.microsoft.com/office/drawing/2014/main" id="{5DA35999-FBD1-C5E3-782B-6BB9797B815B}"/>
              </a:ext>
            </a:extLst>
          </p:cNvPr>
          <p:cNvSpPr>
            <a:spLocks noGrp="1"/>
          </p:cNvSpPr>
          <p:nvPr>
            <p:ph type="body" sz="half" idx="2"/>
          </p:nvPr>
        </p:nvSpPr>
        <p:spPr>
          <a:xfrm>
            <a:off x="608138" y="1725707"/>
            <a:ext cx="4045142" cy="3904128"/>
          </a:xfrm>
        </p:spPr>
        <p:txBody>
          <a:bodyPr>
            <a:normAutofit/>
          </a:bodyPr>
          <a:lstStyle/>
          <a:p>
            <a:pPr>
              <a:lnSpc>
                <a:spcPct val="110000"/>
              </a:lnSpc>
            </a:pPr>
            <a:r>
              <a:rPr lang="en-US" sz="2000" dirty="0"/>
              <a:t>GitHub is a cloud-based platform that hosts Git repositories.</a:t>
            </a:r>
          </a:p>
          <a:p>
            <a:pPr>
              <a:lnSpc>
                <a:spcPct val="110000"/>
              </a:lnSpc>
            </a:pPr>
            <a:r>
              <a:rPr lang="en-US" sz="2000" dirty="0"/>
              <a:t>It allows you to:</a:t>
            </a:r>
          </a:p>
          <a:p>
            <a:pPr marL="342900" indent="-342900">
              <a:lnSpc>
                <a:spcPct val="110000"/>
              </a:lnSpc>
              <a:buFont typeface="Arial" panose="020B0604020202020204" pitchFamily="34" charset="0"/>
              <a:buChar char="•"/>
            </a:pPr>
            <a:r>
              <a:rPr lang="en-US" sz="2000" dirty="0"/>
              <a:t>Store your Git projects online</a:t>
            </a:r>
          </a:p>
          <a:p>
            <a:pPr marL="342900" indent="-342900">
              <a:lnSpc>
                <a:spcPct val="110000"/>
              </a:lnSpc>
              <a:buFont typeface="Arial" panose="020B0604020202020204" pitchFamily="34" charset="0"/>
              <a:buChar char="•"/>
            </a:pPr>
            <a:r>
              <a:rPr lang="en-US" sz="2000" dirty="0"/>
              <a:t>Collaborate with others</a:t>
            </a:r>
          </a:p>
          <a:p>
            <a:pPr marL="342900" indent="-342900">
              <a:lnSpc>
                <a:spcPct val="110000"/>
              </a:lnSpc>
              <a:buFont typeface="Arial" panose="020B0604020202020204" pitchFamily="34" charset="0"/>
              <a:buChar char="•"/>
            </a:pPr>
            <a:r>
              <a:rPr lang="en-US" sz="2000" dirty="0"/>
              <a:t>Track issues and project tasks</a:t>
            </a:r>
          </a:p>
          <a:p>
            <a:pPr marL="342900" indent="-342900">
              <a:lnSpc>
                <a:spcPct val="110000"/>
              </a:lnSpc>
              <a:buFont typeface="Arial" panose="020B0604020202020204" pitchFamily="34" charset="0"/>
              <a:buChar char="•"/>
            </a:pPr>
            <a:r>
              <a:rPr lang="en-US" sz="2000" dirty="0"/>
              <a:t>Share and showcase your work</a:t>
            </a:r>
          </a:p>
          <a:p>
            <a:pPr>
              <a:lnSpc>
                <a:spcPct val="110000"/>
              </a:lnSpc>
            </a:pPr>
            <a:endParaRPr lang="en-US" sz="2000" dirty="0"/>
          </a:p>
          <a:p>
            <a:pPr>
              <a:lnSpc>
                <a:spcPct val="110000"/>
              </a:lnSpc>
            </a:pPr>
            <a:endParaRPr lang="en-US" sz="2000" dirty="0"/>
          </a:p>
        </p:txBody>
      </p:sp>
      <p:sp>
        <p:nvSpPr>
          <p:cNvPr id="4" name="Title 3">
            <a:extLst>
              <a:ext uri="{FF2B5EF4-FFF2-40B4-BE49-F238E27FC236}">
                <a16:creationId xmlns:a16="http://schemas.microsoft.com/office/drawing/2014/main" id="{E3457819-5FF6-875E-7B70-E81F625249BE}"/>
              </a:ext>
            </a:extLst>
          </p:cNvPr>
          <p:cNvSpPr>
            <a:spLocks noGrp="1"/>
          </p:cNvSpPr>
          <p:nvPr>
            <p:ph type="title"/>
          </p:nvPr>
        </p:nvSpPr>
        <p:spPr>
          <a:xfrm>
            <a:off x="608138" y="358588"/>
            <a:ext cx="4045142" cy="723496"/>
          </a:xfrm>
        </p:spPr>
        <p:txBody>
          <a:bodyPr anchor="b">
            <a:normAutofit/>
          </a:bodyPr>
          <a:lstStyle/>
          <a:p>
            <a:r>
              <a:rPr lang="en-US" dirty="0"/>
              <a:t>What is GitHub?</a:t>
            </a:r>
          </a:p>
        </p:txBody>
      </p:sp>
    </p:spTree>
    <p:extLst>
      <p:ext uri="{BB962C8B-B14F-4D97-AF65-F5344CB8AC3E}">
        <p14:creationId xmlns:p14="http://schemas.microsoft.com/office/powerpoint/2010/main" val="38259977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a:extLst>
              <a:ext uri="{FF2B5EF4-FFF2-40B4-BE49-F238E27FC236}">
                <a16:creationId xmlns:a16="http://schemas.microsoft.com/office/drawing/2014/main" id="{66103673-C40B-6737-440D-79806D9F980D}"/>
              </a:ext>
            </a:extLst>
          </p:cNvPr>
          <p:cNvGraphicFramePr>
            <a:graphicFrameLocks noGrp="1"/>
          </p:cNvGraphicFramePr>
          <p:nvPr>
            <p:ph idx="1"/>
            <p:extLst>
              <p:ext uri="{D42A27DB-BD31-4B8C-83A1-F6EECF244321}">
                <p14:modId xmlns:p14="http://schemas.microsoft.com/office/powerpoint/2010/main" val="3448139324"/>
              </p:ext>
            </p:extLst>
          </p:nvPr>
        </p:nvGraphicFramePr>
        <p:xfrm>
          <a:off x="1177912" y="2745506"/>
          <a:ext cx="9366549" cy="3699669"/>
        </p:xfrm>
        <a:graphic>
          <a:graphicData uri="http://schemas.openxmlformats.org/drawingml/2006/table">
            <a:tbl>
              <a:tblPr firstRow="1">
                <a:tableStyleId>{5C22544A-7EE6-4342-B048-85BDC9FD1C3A}</a:tableStyleId>
              </a:tblPr>
              <a:tblGrid>
                <a:gridCol w="4603474">
                  <a:extLst>
                    <a:ext uri="{9D8B030D-6E8A-4147-A177-3AD203B41FA5}">
                      <a16:colId xmlns:a16="http://schemas.microsoft.com/office/drawing/2014/main" val="3868799703"/>
                    </a:ext>
                  </a:extLst>
                </a:gridCol>
                <a:gridCol w="4763075">
                  <a:extLst>
                    <a:ext uri="{9D8B030D-6E8A-4147-A177-3AD203B41FA5}">
                      <a16:colId xmlns:a16="http://schemas.microsoft.com/office/drawing/2014/main" val="1395793096"/>
                    </a:ext>
                  </a:extLst>
                </a:gridCol>
              </a:tblGrid>
              <a:tr h="877623">
                <a:tc>
                  <a:txBody>
                    <a:bodyPr/>
                    <a:lstStyle/>
                    <a:p>
                      <a:pPr algn="ctr">
                        <a:buNone/>
                      </a:pPr>
                      <a:r>
                        <a:rPr lang="en-US" sz="3200" dirty="0"/>
                        <a:t>Git</a:t>
                      </a:r>
                    </a:p>
                  </a:txBody>
                  <a:tcPr anchor="ctr"/>
                </a:tc>
                <a:tc>
                  <a:txBody>
                    <a:bodyPr/>
                    <a:lstStyle/>
                    <a:p>
                      <a:pPr algn="ctr">
                        <a:buNone/>
                      </a:pPr>
                      <a:r>
                        <a:rPr lang="en-US" sz="3200"/>
                        <a:t>GitHub</a:t>
                      </a:r>
                    </a:p>
                  </a:txBody>
                  <a:tcPr anchor="ctr"/>
                </a:tc>
                <a:extLst>
                  <a:ext uri="{0D108BD9-81ED-4DB2-BD59-A6C34878D82A}">
                    <a16:rowId xmlns:a16="http://schemas.microsoft.com/office/drawing/2014/main" val="4000978947"/>
                  </a:ext>
                </a:extLst>
              </a:tr>
              <a:tr h="877623">
                <a:tc>
                  <a:txBody>
                    <a:bodyPr/>
                    <a:lstStyle/>
                    <a:p>
                      <a:pPr algn="ctr">
                        <a:buNone/>
                      </a:pPr>
                      <a:r>
                        <a:rPr lang="en-US" sz="3200" dirty="0">
                          <a:solidFill>
                            <a:schemeClr val="bg1"/>
                          </a:solidFill>
                        </a:rPr>
                        <a:t>Version control tool</a:t>
                      </a:r>
                    </a:p>
                  </a:txBody>
                  <a:tcPr anchor="ctr"/>
                </a:tc>
                <a:tc>
                  <a:txBody>
                    <a:bodyPr/>
                    <a:lstStyle/>
                    <a:p>
                      <a:pPr algn="ctr">
                        <a:buNone/>
                      </a:pPr>
                      <a:r>
                        <a:rPr lang="en-US" sz="3200">
                          <a:solidFill>
                            <a:schemeClr val="bg1"/>
                          </a:solidFill>
                        </a:rPr>
                        <a:t>Cloud hosting platform</a:t>
                      </a:r>
                    </a:p>
                  </a:txBody>
                  <a:tcPr anchor="ctr"/>
                </a:tc>
                <a:extLst>
                  <a:ext uri="{0D108BD9-81ED-4DB2-BD59-A6C34878D82A}">
                    <a16:rowId xmlns:a16="http://schemas.microsoft.com/office/drawing/2014/main" val="358130498"/>
                  </a:ext>
                </a:extLst>
              </a:tr>
              <a:tr h="877623">
                <a:tc>
                  <a:txBody>
                    <a:bodyPr/>
                    <a:lstStyle/>
                    <a:p>
                      <a:pPr algn="ctr">
                        <a:buNone/>
                      </a:pPr>
                      <a:r>
                        <a:rPr lang="en-US" sz="3200" dirty="0">
                          <a:solidFill>
                            <a:schemeClr val="bg1"/>
                          </a:solidFill>
                        </a:rPr>
                        <a:t>Runs locally</a:t>
                      </a:r>
                    </a:p>
                  </a:txBody>
                  <a:tcPr anchor="ctr"/>
                </a:tc>
                <a:tc>
                  <a:txBody>
                    <a:bodyPr/>
                    <a:lstStyle/>
                    <a:p>
                      <a:pPr algn="ctr">
                        <a:buNone/>
                      </a:pPr>
                      <a:r>
                        <a:rPr lang="en-US" sz="3200">
                          <a:solidFill>
                            <a:schemeClr val="bg1"/>
                          </a:solidFill>
                        </a:rPr>
                        <a:t>Runs online</a:t>
                      </a:r>
                    </a:p>
                  </a:txBody>
                  <a:tcPr anchor="ctr"/>
                </a:tc>
                <a:extLst>
                  <a:ext uri="{0D108BD9-81ED-4DB2-BD59-A6C34878D82A}">
                    <a16:rowId xmlns:a16="http://schemas.microsoft.com/office/drawing/2014/main" val="3829694476"/>
                  </a:ext>
                </a:extLst>
              </a:tr>
              <a:tr h="877623">
                <a:tc>
                  <a:txBody>
                    <a:bodyPr/>
                    <a:lstStyle/>
                    <a:p>
                      <a:pPr algn="ctr">
                        <a:buNone/>
                      </a:pPr>
                      <a:r>
                        <a:rPr lang="en-US" sz="3200" dirty="0">
                          <a:solidFill>
                            <a:schemeClr val="bg1"/>
                          </a:solidFill>
                        </a:rPr>
                        <a:t>Tracks changes on your computer</a:t>
                      </a:r>
                    </a:p>
                  </a:txBody>
                  <a:tcPr anchor="ctr"/>
                </a:tc>
                <a:tc>
                  <a:txBody>
                    <a:bodyPr/>
                    <a:lstStyle/>
                    <a:p>
                      <a:pPr algn="ctr">
                        <a:buNone/>
                      </a:pPr>
                      <a:r>
                        <a:rPr lang="en-US" sz="3200" dirty="0">
                          <a:solidFill>
                            <a:schemeClr val="bg1"/>
                          </a:solidFill>
                        </a:rPr>
                        <a:t>Shares projects between users</a:t>
                      </a:r>
                    </a:p>
                  </a:txBody>
                  <a:tcPr anchor="ctr"/>
                </a:tc>
                <a:extLst>
                  <a:ext uri="{0D108BD9-81ED-4DB2-BD59-A6C34878D82A}">
                    <a16:rowId xmlns:a16="http://schemas.microsoft.com/office/drawing/2014/main" val="3326884752"/>
                  </a:ext>
                </a:extLst>
              </a:tr>
            </a:tbl>
          </a:graphicData>
        </a:graphic>
      </p:graphicFrame>
      <p:sp>
        <p:nvSpPr>
          <p:cNvPr id="4" name="Title 3">
            <a:extLst>
              <a:ext uri="{FF2B5EF4-FFF2-40B4-BE49-F238E27FC236}">
                <a16:creationId xmlns:a16="http://schemas.microsoft.com/office/drawing/2014/main" id="{2E6412E7-7B1A-E8F7-D597-C9C7ADA441C9}"/>
              </a:ext>
            </a:extLst>
          </p:cNvPr>
          <p:cNvSpPr>
            <a:spLocks noGrp="1"/>
          </p:cNvSpPr>
          <p:nvPr>
            <p:ph type="title"/>
          </p:nvPr>
        </p:nvSpPr>
        <p:spPr/>
        <p:txBody>
          <a:bodyPr/>
          <a:lstStyle/>
          <a:p>
            <a:r>
              <a:rPr lang="en-US" dirty="0"/>
              <a:t>What is the difference between Git and GitHub?</a:t>
            </a:r>
          </a:p>
        </p:txBody>
      </p:sp>
      <p:pic>
        <p:nvPicPr>
          <p:cNvPr id="11" name="Picture 10">
            <a:extLst>
              <a:ext uri="{FF2B5EF4-FFF2-40B4-BE49-F238E27FC236}">
                <a16:creationId xmlns:a16="http://schemas.microsoft.com/office/drawing/2014/main" id="{D64B24C4-C8BD-B495-7527-2E2D77FF73F4}"/>
              </a:ext>
            </a:extLst>
          </p:cNvPr>
          <p:cNvPicPr>
            <a:picLocks noChangeAspect="1"/>
          </p:cNvPicPr>
          <p:nvPr/>
        </p:nvPicPr>
        <p:blipFill>
          <a:blip r:embed="rId3"/>
          <a:stretch>
            <a:fillRect/>
          </a:stretch>
        </p:blipFill>
        <p:spPr>
          <a:xfrm>
            <a:off x="9044338" y="2872055"/>
            <a:ext cx="636138" cy="636138"/>
          </a:xfrm>
          <a:prstGeom prst="rect">
            <a:avLst/>
          </a:prstGeom>
        </p:spPr>
      </p:pic>
      <p:pic>
        <p:nvPicPr>
          <p:cNvPr id="2054" name="Picture 6" descr="Git · GitHub">
            <a:extLst>
              <a:ext uri="{FF2B5EF4-FFF2-40B4-BE49-F238E27FC236}">
                <a16:creationId xmlns:a16="http://schemas.microsoft.com/office/drawing/2014/main" id="{5D18B558-7662-0FB6-A9F1-8F4396C374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67095" y="2808780"/>
            <a:ext cx="762687" cy="762687"/>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BAF10EF6-5141-B94C-0AF4-10D2BF0E3D98}"/>
              </a:ext>
            </a:extLst>
          </p:cNvPr>
          <p:cNvSpPr txBox="1"/>
          <p:nvPr/>
        </p:nvSpPr>
        <p:spPr>
          <a:xfrm>
            <a:off x="726442" y="1817987"/>
            <a:ext cx="8006679" cy="400110"/>
          </a:xfrm>
          <a:prstGeom prst="rect">
            <a:avLst/>
          </a:prstGeom>
          <a:noFill/>
        </p:spPr>
        <p:txBody>
          <a:bodyPr wrap="none" rtlCol="0">
            <a:spAutoFit/>
          </a:bodyPr>
          <a:lstStyle/>
          <a:p>
            <a:r>
              <a:rPr lang="en-US" sz="2000" dirty="0"/>
              <a:t>Git and GitHub are </a:t>
            </a:r>
            <a:r>
              <a:rPr lang="en-US" sz="2000" b="1" dirty="0"/>
              <a:t>independent</a:t>
            </a:r>
            <a:r>
              <a:rPr lang="en-US" sz="2000" dirty="0"/>
              <a:t>, </a:t>
            </a:r>
            <a:r>
              <a:rPr lang="en-US" sz="2000" b="1" dirty="0"/>
              <a:t>related</a:t>
            </a:r>
            <a:r>
              <a:rPr lang="en-US" sz="2000" dirty="0"/>
              <a:t> yet </a:t>
            </a:r>
            <a:r>
              <a:rPr lang="en-US" sz="2000" b="1" dirty="0"/>
              <a:t>different</a:t>
            </a:r>
            <a:r>
              <a:rPr lang="en-US" sz="2000" dirty="0"/>
              <a:t> from each other.</a:t>
            </a:r>
          </a:p>
        </p:txBody>
      </p:sp>
    </p:spTree>
    <p:extLst>
      <p:ext uri="{BB962C8B-B14F-4D97-AF65-F5344CB8AC3E}">
        <p14:creationId xmlns:p14="http://schemas.microsoft.com/office/powerpoint/2010/main" val="21369481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11A63D-3716-4775-C5C1-0DA4A91C5CA1}"/>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791CB3CE-2332-3668-1823-FBBDD6FA58B9}"/>
              </a:ext>
            </a:extLst>
          </p:cNvPr>
          <p:cNvSpPr>
            <a:spLocks noGrp="1"/>
          </p:cNvSpPr>
          <p:nvPr>
            <p:ph type="title"/>
          </p:nvPr>
        </p:nvSpPr>
        <p:spPr>
          <a:xfrm>
            <a:off x="608138" y="802640"/>
            <a:ext cx="10972800" cy="888048"/>
          </a:xfrm>
        </p:spPr>
        <p:txBody>
          <a:bodyPr/>
          <a:lstStyle/>
          <a:p>
            <a:r>
              <a:rPr lang="en-US" dirty="0"/>
              <a:t>Let’s setup git: One time Process</a:t>
            </a:r>
          </a:p>
        </p:txBody>
      </p:sp>
      <p:sp>
        <p:nvSpPr>
          <p:cNvPr id="6" name="TextBox 5">
            <a:extLst>
              <a:ext uri="{FF2B5EF4-FFF2-40B4-BE49-F238E27FC236}">
                <a16:creationId xmlns:a16="http://schemas.microsoft.com/office/drawing/2014/main" id="{556ED766-20F9-CF30-B550-E7986EB0B449}"/>
              </a:ext>
            </a:extLst>
          </p:cNvPr>
          <p:cNvSpPr txBox="1"/>
          <p:nvPr/>
        </p:nvSpPr>
        <p:spPr>
          <a:xfrm>
            <a:off x="777766" y="2096715"/>
            <a:ext cx="7315200" cy="4154984"/>
          </a:xfrm>
          <a:prstGeom prst="rect">
            <a:avLst/>
          </a:prstGeom>
          <a:noFill/>
        </p:spPr>
        <p:txBody>
          <a:bodyPr wrap="square" rtlCol="0">
            <a:spAutoFit/>
          </a:bodyPr>
          <a:lstStyle/>
          <a:p>
            <a:r>
              <a:rPr lang="en-US" sz="2400" dirty="0"/>
              <a:t>Install Git:</a:t>
            </a:r>
          </a:p>
          <a:p>
            <a:r>
              <a:rPr lang="en-US" sz="2400" dirty="0">
                <a:hlinkClick r:id="rId3"/>
              </a:rPr>
              <a:t>https://git-scm.com/install</a:t>
            </a:r>
            <a:endParaRPr lang="en-US" sz="2400" dirty="0"/>
          </a:p>
          <a:p>
            <a:endParaRPr lang="en-US" sz="2400" dirty="0"/>
          </a:p>
          <a:p>
            <a:r>
              <a:rPr lang="en-US" sz="2400" dirty="0"/>
              <a:t>To setup git username and email</a:t>
            </a:r>
          </a:p>
          <a:p>
            <a:r>
              <a:rPr lang="en-US" sz="2400" b="1" i="1" dirty="0">
                <a:highlight>
                  <a:srgbClr val="000000"/>
                </a:highlight>
              </a:rPr>
              <a:t>$ git config --global </a:t>
            </a:r>
            <a:r>
              <a:rPr lang="en-US" sz="2400" b="1" i="1" dirty="0" err="1">
                <a:highlight>
                  <a:srgbClr val="000000"/>
                </a:highlight>
              </a:rPr>
              <a:t>user.name</a:t>
            </a:r>
            <a:r>
              <a:rPr lang="en-US" sz="2400" b="1" i="1" dirty="0">
                <a:highlight>
                  <a:srgbClr val="000000"/>
                </a:highlight>
              </a:rPr>
              <a:t> “YOUR NAME”</a:t>
            </a:r>
          </a:p>
          <a:p>
            <a:r>
              <a:rPr lang="en-US" sz="2400" b="1" i="1" dirty="0">
                <a:highlight>
                  <a:srgbClr val="000000"/>
                </a:highlight>
              </a:rPr>
              <a:t>$ git config --global   </a:t>
            </a:r>
            <a:r>
              <a:rPr lang="en-US" sz="2400" b="1" i="1" dirty="0" err="1">
                <a:highlight>
                  <a:srgbClr val="000000"/>
                </a:highlight>
              </a:rPr>
              <a:t>user.email</a:t>
            </a:r>
            <a:r>
              <a:rPr lang="en-US" sz="2400" b="1" i="1" dirty="0">
                <a:highlight>
                  <a:srgbClr val="000000"/>
                </a:highlight>
              </a:rPr>
              <a:t> “YOUR EMAIL”</a:t>
            </a:r>
          </a:p>
          <a:p>
            <a:endParaRPr lang="en-US" sz="2400" dirty="0"/>
          </a:p>
          <a:p>
            <a:r>
              <a:rPr lang="en-US" sz="2400" dirty="0"/>
              <a:t>Verify: </a:t>
            </a:r>
            <a:r>
              <a:rPr lang="en-US" sz="2400" b="1" i="1" dirty="0">
                <a:highlight>
                  <a:srgbClr val="000000"/>
                </a:highlight>
              </a:rPr>
              <a:t>$ git config --global –-list</a:t>
            </a:r>
          </a:p>
          <a:p>
            <a:endParaRPr lang="en-US" sz="2400" dirty="0"/>
          </a:p>
          <a:p>
            <a:r>
              <a:rPr lang="en-US" sz="2400" b="1" i="1" dirty="0">
                <a:highlight>
                  <a:srgbClr val="000000"/>
                </a:highlight>
              </a:rPr>
              <a:t>$ git config --global </a:t>
            </a:r>
            <a:r>
              <a:rPr lang="en-US" sz="2400" b="1" i="1" dirty="0" err="1">
                <a:highlight>
                  <a:srgbClr val="000000"/>
                </a:highlight>
              </a:rPr>
              <a:t>init.defaultBranch</a:t>
            </a:r>
            <a:r>
              <a:rPr lang="en-US" sz="2400" b="1" i="1" dirty="0">
                <a:highlight>
                  <a:srgbClr val="000000"/>
                </a:highlight>
              </a:rPr>
              <a:t> main</a:t>
            </a:r>
          </a:p>
          <a:p>
            <a:endParaRPr lang="en-US" sz="2400" dirty="0"/>
          </a:p>
        </p:txBody>
      </p:sp>
    </p:spTree>
    <p:extLst>
      <p:ext uri="{BB962C8B-B14F-4D97-AF65-F5344CB8AC3E}">
        <p14:creationId xmlns:p14="http://schemas.microsoft.com/office/powerpoint/2010/main" val="37493490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0FF19F-8FF7-5585-D9D0-DF5957586864}"/>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19C8CFB4-5B23-DE0D-0EF2-68C2F4C98DDA}"/>
              </a:ext>
            </a:extLst>
          </p:cNvPr>
          <p:cNvSpPr>
            <a:spLocks noGrp="1"/>
          </p:cNvSpPr>
          <p:nvPr>
            <p:ph type="title"/>
          </p:nvPr>
        </p:nvSpPr>
        <p:spPr>
          <a:xfrm>
            <a:off x="608138" y="802640"/>
            <a:ext cx="10972800" cy="888048"/>
          </a:xfrm>
        </p:spPr>
        <p:txBody>
          <a:bodyPr/>
          <a:lstStyle/>
          <a:p>
            <a:r>
              <a:rPr lang="en-US" dirty="0"/>
              <a:t>Let’s setup GitHub: One time Process</a:t>
            </a:r>
          </a:p>
        </p:txBody>
      </p:sp>
      <p:sp>
        <p:nvSpPr>
          <p:cNvPr id="6" name="TextBox 5">
            <a:extLst>
              <a:ext uri="{FF2B5EF4-FFF2-40B4-BE49-F238E27FC236}">
                <a16:creationId xmlns:a16="http://schemas.microsoft.com/office/drawing/2014/main" id="{1FDD248C-004F-A459-2435-B5918A6C5D3C}"/>
              </a:ext>
            </a:extLst>
          </p:cNvPr>
          <p:cNvSpPr txBox="1"/>
          <p:nvPr/>
        </p:nvSpPr>
        <p:spPr>
          <a:xfrm>
            <a:off x="914400" y="1949570"/>
            <a:ext cx="7315200" cy="5632311"/>
          </a:xfrm>
          <a:prstGeom prst="rect">
            <a:avLst/>
          </a:prstGeom>
          <a:noFill/>
        </p:spPr>
        <p:txBody>
          <a:bodyPr wrap="square" rtlCol="0">
            <a:spAutoFit/>
          </a:bodyPr>
          <a:lstStyle/>
          <a:p>
            <a:r>
              <a:rPr lang="en-US" sz="2400" dirty="0"/>
              <a:t>Sign Up and create an account:</a:t>
            </a:r>
          </a:p>
          <a:p>
            <a:r>
              <a:rPr lang="en-US" sz="2400" dirty="0">
                <a:hlinkClick r:id="rId3"/>
              </a:rPr>
              <a:t>https://github.com</a:t>
            </a:r>
            <a:endParaRPr lang="en-US" sz="2400" dirty="0"/>
          </a:p>
          <a:p>
            <a:endParaRPr lang="en-US" sz="2400" dirty="0"/>
          </a:p>
          <a:p>
            <a:r>
              <a:rPr lang="en-US" sz="2400" dirty="0"/>
              <a:t>Authenticate git to </a:t>
            </a:r>
            <a:r>
              <a:rPr lang="en-US" sz="2400" dirty="0" err="1"/>
              <a:t>github</a:t>
            </a:r>
            <a:r>
              <a:rPr lang="en-US" sz="2400" dirty="0"/>
              <a:t>:</a:t>
            </a:r>
          </a:p>
          <a:p>
            <a:r>
              <a:rPr lang="en-US" sz="2400" dirty="0"/>
              <a:t>Mac: brew install </a:t>
            </a:r>
            <a:r>
              <a:rPr lang="en-US" sz="2400" dirty="0" err="1"/>
              <a:t>gh</a:t>
            </a:r>
            <a:endParaRPr lang="en-US" sz="2400" dirty="0"/>
          </a:p>
          <a:p>
            <a:r>
              <a:rPr lang="en-US" sz="2400" dirty="0"/>
              <a:t>Windows:  </a:t>
            </a:r>
            <a:r>
              <a:rPr lang="en-US" sz="2400" b="1" i="1" dirty="0" err="1">
                <a:highlight>
                  <a:srgbClr val="000000"/>
                </a:highlight>
              </a:rPr>
              <a:t>winget</a:t>
            </a:r>
            <a:r>
              <a:rPr lang="en-US" sz="2400" b="1" i="1" dirty="0">
                <a:highlight>
                  <a:srgbClr val="000000"/>
                </a:highlight>
              </a:rPr>
              <a:t> install --id </a:t>
            </a:r>
            <a:r>
              <a:rPr lang="en-US" sz="2400" b="1" i="1" dirty="0" err="1">
                <a:highlight>
                  <a:srgbClr val="000000"/>
                </a:highlight>
              </a:rPr>
              <a:t>GitHub.cli</a:t>
            </a:r>
            <a:endParaRPr lang="en-US" sz="2400" b="1" i="1" dirty="0">
              <a:highlight>
                <a:srgbClr val="000000"/>
              </a:highlight>
            </a:endParaRPr>
          </a:p>
          <a:p>
            <a:endParaRPr lang="en-US" sz="2400" dirty="0"/>
          </a:p>
          <a:p>
            <a:r>
              <a:rPr lang="en-US" sz="2400" dirty="0"/>
              <a:t>Verify</a:t>
            </a:r>
            <a:r>
              <a:rPr lang="en-US" sz="2400" dirty="0">
                <a:highlight>
                  <a:srgbClr val="000000"/>
                </a:highlight>
              </a:rPr>
              <a:t>: </a:t>
            </a:r>
            <a:r>
              <a:rPr lang="en-US" sz="2400" b="1" i="1" dirty="0">
                <a:highlight>
                  <a:srgbClr val="000000"/>
                </a:highlight>
              </a:rPr>
              <a:t>$ </a:t>
            </a:r>
            <a:r>
              <a:rPr lang="en-US" sz="2400" b="1" i="1" dirty="0" err="1">
                <a:highlight>
                  <a:srgbClr val="000000"/>
                </a:highlight>
              </a:rPr>
              <a:t>gh</a:t>
            </a:r>
            <a:r>
              <a:rPr lang="en-US" sz="2400" b="1" i="1">
                <a:highlight>
                  <a:srgbClr val="000000"/>
                </a:highlight>
              </a:rPr>
              <a:t> --version</a:t>
            </a:r>
            <a:endParaRPr lang="en-US" sz="2400" b="1" i="1" dirty="0">
              <a:highlight>
                <a:srgbClr val="000000"/>
              </a:highlight>
            </a:endParaRPr>
          </a:p>
          <a:p>
            <a:endParaRPr lang="en-US" sz="2400" dirty="0"/>
          </a:p>
          <a:p>
            <a:r>
              <a:rPr lang="en-US" sz="2400" b="1" i="1" dirty="0">
                <a:highlight>
                  <a:srgbClr val="000000"/>
                </a:highlight>
              </a:rPr>
              <a:t>$ </a:t>
            </a:r>
            <a:r>
              <a:rPr lang="en-US" sz="2400" b="1" i="1" dirty="0" err="1">
                <a:highlight>
                  <a:srgbClr val="000000"/>
                </a:highlight>
              </a:rPr>
              <a:t>gh</a:t>
            </a:r>
            <a:r>
              <a:rPr lang="en-US" sz="2400" b="1" i="1" dirty="0">
                <a:highlight>
                  <a:srgbClr val="000000"/>
                </a:highlight>
              </a:rPr>
              <a:t> auth login</a:t>
            </a:r>
          </a:p>
          <a:p>
            <a:endParaRPr lang="en-US" sz="2400" dirty="0"/>
          </a:p>
          <a:p>
            <a:r>
              <a:rPr lang="en-US" sz="2400" b="1" i="1" dirty="0">
                <a:highlight>
                  <a:srgbClr val="000000"/>
                </a:highlight>
              </a:rPr>
              <a:t>$ </a:t>
            </a:r>
            <a:r>
              <a:rPr lang="en-US" sz="2400" b="1" i="1" dirty="0" err="1">
                <a:highlight>
                  <a:srgbClr val="000000"/>
                </a:highlight>
              </a:rPr>
              <a:t>gh</a:t>
            </a:r>
            <a:r>
              <a:rPr lang="en-US" sz="2400" b="1" i="1" dirty="0">
                <a:highlight>
                  <a:srgbClr val="000000"/>
                </a:highlight>
              </a:rPr>
              <a:t> auth status</a:t>
            </a:r>
          </a:p>
          <a:p>
            <a:endParaRPr lang="en-US" sz="2400" dirty="0"/>
          </a:p>
          <a:p>
            <a:endParaRPr lang="en-US" sz="2400" dirty="0"/>
          </a:p>
          <a:p>
            <a:endParaRPr lang="en-US" sz="2400" dirty="0"/>
          </a:p>
        </p:txBody>
      </p:sp>
    </p:spTree>
    <p:extLst>
      <p:ext uri="{BB962C8B-B14F-4D97-AF65-F5344CB8AC3E}">
        <p14:creationId xmlns:p14="http://schemas.microsoft.com/office/powerpoint/2010/main" val="8420359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71FE32-31D5-E780-8876-388DB7F92624}"/>
              </a:ext>
            </a:extLst>
          </p:cNvPr>
          <p:cNvSpPr>
            <a:spLocks noGrp="1"/>
          </p:cNvSpPr>
          <p:nvPr>
            <p:ph type="title"/>
          </p:nvPr>
        </p:nvSpPr>
        <p:spPr>
          <a:xfrm>
            <a:off x="2580967" y="2545889"/>
            <a:ext cx="7030065" cy="1325563"/>
          </a:xfrm>
        </p:spPr>
        <p:txBody>
          <a:bodyPr/>
          <a:lstStyle/>
          <a:p>
            <a:pPr algn="ctr"/>
            <a:r>
              <a:rPr lang="en-US" dirty="0"/>
              <a:t>We are set up to use both Git and GitHub</a:t>
            </a:r>
          </a:p>
        </p:txBody>
      </p:sp>
    </p:spTree>
    <p:extLst>
      <p:ext uri="{BB962C8B-B14F-4D97-AF65-F5344CB8AC3E}">
        <p14:creationId xmlns:p14="http://schemas.microsoft.com/office/powerpoint/2010/main" val="30960443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908D0B-AB06-690B-F0CB-593DBEEDF4F5}"/>
              </a:ext>
            </a:extLst>
          </p:cNvPr>
          <p:cNvSpPr>
            <a:spLocks noGrp="1"/>
          </p:cNvSpPr>
          <p:nvPr>
            <p:ph type="title"/>
          </p:nvPr>
        </p:nvSpPr>
        <p:spPr>
          <a:xfrm>
            <a:off x="608138" y="0"/>
            <a:ext cx="6196423" cy="1183977"/>
          </a:xfrm>
        </p:spPr>
        <p:txBody>
          <a:bodyPr/>
          <a:lstStyle/>
          <a:p>
            <a:r>
              <a:rPr lang="en-US" dirty="0"/>
              <a:t>Git Commands</a:t>
            </a:r>
          </a:p>
        </p:txBody>
      </p:sp>
      <p:sp>
        <p:nvSpPr>
          <p:cNvPr id="3" name="Text Placeholder 2">
            <a:extLst>
              <a:ext uri="{FF2B5EF4-FFF2-40B4-BE49-F238E27FC236}">
                <a16:creationId xmlns:a16="http://schemas.microsoft.com/office/drawing/2014/main" id="{DDF536B4-DCB3-FA90-DF57-4EB17CF7B334}"/>
              </a:ext>
            </a:extLst>
          </p:cNvPr>
          <p:cNvSpPr>
            <a:spLocks noGrp="1"/>
          </p:cNvSpPr>
          <p:nvPr>
            <p:ph type="body" idx="1"/>
          </p:nvPr>
        </p:nvSpPr>
        <p:spPr>
          <a:xfrm>
            <a:off x="608138" y="1341912"/>
            <a:ext cx="10972800" cy="5308270"/>
          </a:xfrm>
        </p:spPr>
        <p:txBody>
          <a:bodyPr numCol="2">
            <a:normAutofit/>
          </a:bodyPr>
          <a:lstStyle/>
          <a:p>
            <a:r>
              <a:rPr lang="en-US" dirty="0"/>
              <a:t>Git Commands that we will try to cover in this session:</a:t>
            </a:r>
          </a:p>
          <a:p>
            <a:pPr marL="342900" indent="-342900">
              <a:buFont typeface="Arial" panose="020B0604020202020204" pitchFamily="34" charset="0"/>
              <a:buChar char="•"/>
            </a:pPr>
            <a:r>
              <a:rPr lang="en-US" dirty="0"/>
              <a:t>Init</a:t>
            </a:r>
          </a:p>
          <a:p>
            <a:pPr marL="342900" indent="-342900">
              <a:buFont typeface="Arial" panose="020B0604020202020204" pitchFamily="34" charset="0"/>
              <a:buChar char="•"/>
            </a:pPr>
            <a:r>
              <a:rPr lang="en-US" dirty="0"/>
              <a:t>Add</a:t>
            </a:r>
          </a:p>
          <a:p>
            <a:pPr marL="342900" indent="-342900">
              <a:buFont typeface="Arial" panose="020B0604020202020204" pitchFamily="34" charset="0"/>
              <a:buChar char="•"/>
            </a:pPr>
            <a:r>
              <a:rPr lang="en-US" dirty="0"/>
              <a:t>Clone</a:t>
            </a:r>
          </a:p>
          <a:p>
            <a:pPr marL="342900" indent="-342900">
              <a:buFont typeface="Arial" panose="020B0604020202020204" pitchFamily="34" charset="0"/>
              <a:buChar char="•"/>
            </a:pPr>
            <a:r>
              <a:rPr lang="en-US" dirty="0"/>
              <a:t>Commit</a:t>
            </a:r>
          </a:p>
          <a:p>
            <a:pPr marL="342900" indent="-342900">
              <a:buFont typeface="Arial" panose="020B0604020202020204" pitchFamily="34" charset="0"/>
              <a:buChar char="•"/>
            </a:pPr>
            <a:r>
              <a:rPr lang="en-US" dirty="0"/>
              <a:t>Push</a:t>
            </a:r>
          </a:p>
          <a:p>
            <a:pPr marL="342900" indent="-342900">
              <a:buFont typeface="Arial" panose="020B0604020202020204" pitchFamily="34" charset="0"/>
              <a:buChar char="•"/>
            </a:pPr>
            <a:r>
              <a:rPr lang="en-US" dirty="0"/>
              <a:t>Pull</a:t>
            </a:r>
          </a:p>
          <a:p>
            <a:pPr marL="342900" indent="-342900">
              <a:buFont typeface="Arial" panose="020B0604020202020204" pitchFamily="34" charset="0"/>
              <a:buChar char="•"/>
            </a:pPr>
            <a:r>
              <a:rPr lang="en-US" dirty="0"/>
              <a:t>Fetch</a:t>
            </a:r>
          </a:p>
          <a:p>
            <a:pPr marL="342900" indent="-342900">
              <a:buFont typeface="Arial" panose="020B0604020202020204" pitchFamily="34" charset="0"/>
              <a:buChar char="•"/>
            </a:pPr>
            <a:r>
              <a:rPr lang="en-US" dirty="0"/>
              <a:t>Log</a:t>
            </a:r>
          </a:p>
          <a:p>
            <a:pPr marL="342900" indent="-342900">
              <a:buFont typeface="Arial" panose="020B0604020202020204" pitchFamily="34" charset="0"/>
              <a:buChar char="•"/>
            </a:pPr>
            <a:r>
              <a:rPr lang="en-US" dirty="0"/>
              <a:t>Diff</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Branch</a:t>
            </a:r>
          </a:p>
          <a:p>
            <a:pPr marL="342900" indent="-342900">
              <a:buFont typeface="Arial" panose="020B0604020202020204" pitchFamily="34" charset="0"/>
              <a:buChar char="•"/>
            </a:pPr>
            <a:r>
              <a:rPr lang="en-US" dirty="0"/>
              <a:t>Switch/ checkout</a:t>
            </a:r>
          </a:p>
          <a:p>
            <a:pPr marL="342900" indent="-342900">
              <a:buFont typeface="Arial" panose="020B0604020202020204" pitchFamily="34" charset="0"/>
              <a:buChar char="•"/>
            </a:pPr>
            <a:r>
              <a:rPr lang="en-US" dirty="0"/>
              <a:t>Merge</a:t>
            </a:r>
          </a:p>
          <a:p>
            <a:pPr marL="342900" indent="-342900">
              <a:buFont typeface="Arial" panose="020B0604020202020204" pitchFamily="34" charset="0"/>
              <a:buChar char="•"/>
            </a:pPr>
            <a:r>
              <a:rPr lang="en-US" dirty="0"/>
              <a:t>Restore</a:t>
            </a:r>
          </a:p>
          <a:p>
            <a:pPr marL="342900" indent="-342900">
              <a:buFont typeface="Arial" panose="020B0604020202020204" pitchFamily="34" charset="0"/>
              <a:buChar char="•"/>
            </a:pPr>
            <a:r>
              <a:rPr lang="en-US" dirty="0"/>
              <a:t>Reset</a:t>
            </a:r>
          </a:p>
          <a:p>
            <a:pPr marL="342900" indent="-342900">
              <a:buFont typeface="Arial" panose="020B0604020202020204" pitchFamily="34" charset="0"/>
              <a:buChar char="•"/>
            </a:pPr>
            <a:r>
              <a:rPr lang="en-US" dirty="0"/>
              <a:t>Revert</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p:txBody>
      </p:sp>
    </p:spTree>
    <p:extLst>
      <p:ext uri="{BB962C8B-B14F-4D97-AF65-F5344CB8AC3E}">
        <p14:creationId xmlns:p14="http://schemas.microsoft.com/office/powerpoint/2010/main" val="2401880967"/>
      </p:ext>
    </p:extLst>
  </p:cSld>
  <p:clrMapOvr>
    <a:masterClrMapping/>
  </p:clrMapOvr>
</p:sld>
</file>

<file path=ppt/theme/theme1.xml><?xml version="1.0" encoding="utf-8"?>
<a:theme xmlns:a="http://schemas.openxmlformats.org/drawingml/2006/main" name="TXST Light">
  <a:themeElements>
    <a:clrScheme name="TXST Dark 1">
      <a:dk1>
        <a:srgbClr val="FFFFFF"/>
      </a:dk1>
      <a:lt1>
        <a:srgbClr val="501214"/>
      </a:lt1>
      <a:dk2>
        <a:srgbClr val="F5F1EE"/>
      </a:dk2>
      <a:lt2>
        <a:srgbClr val="363434"/>
      </a:lt2>
      <a:accent1>
        <a:srgbClr val="AC9155"/>
      </a:accent1>
      <a:accent2>
        <a:srgbClr val="EB2E47"/>
      </a:accent2>
      <a:accent3>
        <a:srgbClr val="EBBA45"/>
      </a:accent3>
      <a:accent4>
        <a:srgbClr val="6EA095"/>
      </a:accent4>
      <a:accent5>
        <a:srgbClr val="EA664D"/>
      </a:accent5>
      <a:accent6>
        <a:srgbClr val="007096"/>
      </a:accent6>
      <a:hlink>
        <a:srgbClr val="007096"/>
      </a:hlink>
      <a:folHlink>
        <a:srgbClr val="266724"/>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TXST Light" id="{3DCDD510-7904-B74A-8922-59513742C84D}" vid="{3CF22F8D-25A6-7347-A67B-78837EA9819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TaxCatchAll xmlns="5f9efd60-91f6-4699-b517-a26acc9da5ac" xsi:nil="true"/>
    <lcf76f155ced4ddcb4097134ff3c332f xmlns="12fa6d96-4300-4a78-8104-372a69772060">
      <Terms xmlns="http://schemas.microsoft.com/office/infopath/2007/PartnerControls"/>
    </lcf76f155ced4ddcb4097134ff3c332f>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FC16A8E893BEA94CBBF2263B6495CF7C" ma:contentTypeVersion="15" ma:contentTypeDescription="Create a new document." ma:contentTypeScope="" ma:versionID="e538cd44abb7a8882565b19cb87cc6df">
  <xsd:schema xmlns:xsd="http://www.w3.org/2001/XMLSchema" xmlns:xs="http://www.w3.org/2001/XMLSchema" xmlns:p="http://schemas.microsoft.com/office/2006/metadata/properties" xmlns:ns2="12fa6d96-4300-4a78-8104-372a69772060" xmlns:ns3="5f9efd60-91f6-4699-b517-a26acc9da5ac" targetNamespace="http://schemas.microsoft.com/office/2006/metadata/properties" ma:root="true" ma:fieldsID="86411e3c0976b5467c26c4856fd89904" ns2:_="" ns3:_="">
    <xsd:import namespace="12fa6d96-4300-4a78-8104-372a69772060"/>
    <xsd:import namespace="5f9efd60-91f6-4699-b517-a26acc9da5ac"/>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MediaServiceDateTaken" minOccurs="0"/>
                <xsd:element ref="ns2:MediaServiceGenerationTime" minOccurs="0"/>
                <xsd:element ref="ns2:MediaServiceEventHashCode" minOccurs="0"/>
                <xsd:element ref="ns2:MediaLengthInSeconds" minOccurs="0"/>
                <xsd:element ref="ns2:lcf76f155ced4ddcb4097134ff3c332f" minOccurs="0"/>
                <xsd:element ref="ns3:TaxCatchAll" minOccurs="0"/>
                <xsd:element ref="ns2:MediaServiceOCR"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2fa6d96-4300-4a78-8104-372a6977206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ServiceDateTaken" ma:index="12" nillable="true" ma:displayName="MediaServiceDateTaken" ma:hidden="true" ma:indexed="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element name="lcf76f155ced4ddcb4097134ff3c332f" ma:index="17" nillable="true" ma:taxonomy="true" ma:internalName="lcf76f155ced4ddcb4097134ff3c332f" ma:taxonomyFieldName="MediaServiceImageTags" ma:displayName="Image Tags" ma:readOnly="false" ma:fieldId="{5cf76f15-5ced-4ddc-b409-7134ff3c332f}" ma:taxonomyMulti="true" ma:sspId="83a692e8-e48a-48e7-a779-d106e04dcfd5" ma:termSetId="09814cd3-568e-fe90-9814-8d621ff8fb84" ma:anchorId="fba54fb3-c3e1-fe81-a776-ca4b69148c4d" ma:open="true" ma:isKeyword="false">
      <xsd:complexType>
        <xsd:sequence>
          <xsd:element ref="pc:Terms" minOccurs="0" maxOccurs="1"/>
        </xsd:sequence>
      </xsd:complexType>
    </xsd:element>
    <xsd:element name="MediaServiceOCR" ma:index="19" nillable="true" ma:displayName="Extracted Text" ma:internalName="MediaServiceOCR" ma:readOnly="true">
      <xsd:simpleType>
        <xsd:restriction base="dms:Note">
          <xsd:maxLength value="255"/>
        </xsd:restriction>
      </xsd:simpleType>
    </xsd:element>
    <xsd:element name="MediaServiceLocation" ma:index="22" nillable="true" ma:displayName="Location" ma:indexed="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f9efd60-91f6-4699-b517-a26acc9da5ac" elementFormDefault="qualified">
    <xsd:import namespace="http://schemas.microsoft.com/office/2006/documentManagement/types"/>
    <xsd:import namespace="http://schemas.microsoft.com/office/infopath/2007/PartnerControls"/>
    <xsd:element name="TaxCatchAll" ma:index="18" nillable="true" ma:displayName="Taxonomy Catch All Column" ma:hidden="true" ma:list="{bd8e29d0-17b1-4d33-addc-b55b3218264a}" ma:internalName="TaxCatchAll" ma:showField="CatchAllData" ma:web="5f9efd60-91f6-4699-b517-a26acc9da5ac">
      <xsd:complexType>
        <xsd:complexContent>
          <xsd:extension base="dms:MultiChoiceLookup">
            <xsd:sequence>
              <xsd:element name="Value" type="dms:Lookup" maxOccurs="unbounded" minOccurs="0" nillable="true"/>
            </xsd:sequence>
          </xsd:extension>
        </xsd:complexContent>
      </xsd:complexType>
    </xsd:element>
    <xsd:element name="SharedWithUsers" ma:index="2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F113E3F-0FBA-4077-AF2F-9563E8FA16D3}">
  <ds:schemaRefs>
    <ds:schemaRef ds:uri="http://schemas.microsoft.com/sharepoint/v3/contenttype/forms"/>
  </ds:schemaRefs>
</ds:datastoreItem>
</file>

<file path=customXml/itemProps2.xml><?xml version="1.0" encoding="utf-8"?>
<ds:datastoreItem xmlns:ds="http://schemas.openxmlformats.org/officeDocument/2006/customXml" ds:itemID="{6CA2772D-6AB4-4303-A60A-4872810885EA}">
  <ds:schemaRefs>
    <ds:schemaRef ds:uri="http://purl.org/dc/terms/"/>
    <ds:schemaRef ds:uri="http://schemas.microsoft.com/office/2006/metadata/properties"/>
    <ds:schemaRef ds:uri="http://www.w3.org/XML/1998/namespace"/>
    <ds:schemaRef ds:uri="http://purl.org/dc/elements/1.1/"/>
    <ds:schemaRef ds:uri="http://schemas.microsoft.com/office/2006/documentManagement/types"/>
    <ds:schemaRef ds:uri="http://schemas.openxmlformats.org/package/2006/metadata/core-properties"/>
    <ds:schemaRef ds:uri="http://purl.org/dc/dcmitype/"/>
    <ds:schemaRef ds:uri="http://schemas.microsoft.com/office/infopath/2007/PartnerControls"/>
    <ds:schemaRef ds:uri="5f9efd60-91f6-4699-b517-a26acc9da5ac"/>
    <ds:schemaRef ds:uri="12fa6d96-4300-4a78-8104-372a69772060"/>
  </ds:schemaRefs>
</ds:datastoreItem>
</file>

<file path=customXml/itemProps3.xml><?xml version="1.0" encoding="utf-8"?>
<ds:datastoreItem xmlns:ds="http://schemas.openxmlformats.org/officeDocument/2006/customXml" ds:itemID="{533EBE26-0474-4E72-8D24-4BB3890ED6B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2fa6d96-4300-4a78-8104-372a69772060"/>
    <ds:schemaRef ds:uri="5f9efd60-91f6-4699-b517-a26acc9da5a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TXST Light</Template>
  <TotalTime>16178</TotalTime>
  <Words>1326</Words>
  <Application>Microsoft Macintosh PowerPoint</Application>
  <PresentationFormat>Widescreen</PresentationFormat>
  <Paragraphs>223</Paragraphs>
  <Slides>23</Slides>
  <Notes>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23</vt:i4>
      </vt:variant>
    </vt:vector>
  </HeadingPairs>
  <TitlesOfParts>
    <vt:vector size="27" baseType="lpstr">
      <vt:lpstr>Aptos</vt:lpstr>
      <vt:lpstr>Aptos Display</vt:lpstr>
      <vt:lpstr>Arial</vt:lpstr>
      <vt:lpstr>TXST Light</vt:lpstr>
      <vt:lpstr>Git &amp; GitHub 101</vt:lpstr>
      <vt:lpstr>What is Git?</vt:lpstr>
      <vt:lpstr>Why do we need Git?</vt:lpstr>
      <vt:lpstr>What is GitHub?</vt:lpstr>
      <vt:lpstr>What is the difference between Git and GitHub?</vt:lpstr>
      <vt:lpstr>Let’s setup git: One time Process</vt:lpstr>
      <vt:lpstr>Let’s setup GitHub: One time Process</vt:lpstr>
      <vt:lpstr>We are set up to use both Git and GitHub</vt:lpstr>
      <vt:lpstr>Git Commands</vt:lpstr>
      <vt:lpstr>PowerPoint Presentation</vt:lpstr>
      <vt:lpstr>Starting a new project  repo </vt:lpstr>
      <vt:lpstr>Working with Branches</vt:lpstr>
      <vt:lpstr>Working with Branches</vt:lpstr>
      <vt:lpstr>Working on Merging</vt:lpstr>
      <vt:lpstr>“Save my life” Commands</vt:lpstr>
      <vt:lpstr>Working with an existing project</vt:lpstr>
      <vt:lpstr>Opening a Pull Request</vt:lpstr>
      <vt:lpstr>Working on Open-Source Projects</vt:lpstr>
      <vt:lpstr>Working on Open-Source Projects</vt:lpstr>
      <vt:lpstr>Additional resources</vt:lpstr>
      <vt:lpstr>“Every great project begins with a first commit. Don’t be afraid to push.”</vt:lpstr>
      <vt:lpstr>Any Questions?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DESIGNING EFFECTIVE PRESENTATIONS</dc:title>
  <dc:creator>Murphy, Alison R</dc:creator>
  <cp:lastModifiedBy>Ranjit, Samar</cp:lastModifiedBy>
  <cp:revision>21</cp:revision>
  <dcterms:created xsi:type="dcterms:W3CDTF">2024-06-11T19:36:44Z</dcterms:created>
  <dcterms:modified xsi:type="dcterms:W3CDTF">2026-02-13T18:38:30Z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0x010100FC16A8E893BEA94CBBF2263B6495CF7C</vt:lpwstr>
  </property>
  <property fmtid="{D5CDD505-2E9C-101B-9397-08002B2CF9AE}" pid="3" name="MediaServiceImageTags">
    <vt:lpwstr/>
  </property>
</Properties>
</file>